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E458DD-1226-4CE3-AA17-13782BD651D2}" v="145" dt="2022-01-27T22:02:06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theme/theme1.xml" Id="rId8" /><Relationship Type="http://schemas.openxmlformats.org/officeDocument/2006/relationships/customXml" Target="../customXml/item3.xml" Id="rId3" /><Relationship Type="http://schemas.openxmlformats.org/officeDocument/2006/relationships/viewProps" Target="viewProps.xml" Id="rId7" /><Relationship Type="http://schemas.openxmlformats.org/officeDocument/2006/relationships/customXml" Target="../customXml/item2.xml" Id="rId2" /><Relationship Type="http://schemas.openxmlformats.org/officeDocument/2006/relationships/customXml" Target="../customXml/item1.xml" Id="rId1" /><Relationship Type="http://schemas.openxmlformats.org/officeDocument/2006/relationships/presProps" Target="presProps.xml" Id="rId6" /><Relationship Type="http://schemas.microsoft.com/office/2015/10/relationships/revisionInfo" Target="revisionInfo.xml" Id="rId11" /><Relationship Type="http://schemas.openxmlformats.org/officeDocument/2006/relationships/slide" Target="slides/slide1.xml" Id="rId5" /><Relationship Type="http://schemas.openxmlformats.org/officeDocument/2006/relationships/slideMaster" Target="slideMasters/slideMaster1.xml" Id="rId4" /><Relationship Type="http://schemas.openxmlformats.org/officeDocument/2006/relationships/tableStyles" Target="tableStyles.xml" Id="rId9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27/01/2022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27/01/2022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11DCCC5-205A-45A8-B65E-BF846CA9696F}"/>
              </a:ext>
            </a:extLst>
          </p:cNvPr>
          <p:cNvSpPr txBox="1"/>
          <p:nvPr/>
        </p:nvSpPr>
        <p:spPr>
          <a:xfrm>
            <a:off x="495300" y="838200"/>
            <a:ext cx="5229225" cy="193899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dirty="0">
                <a:cs typeface="Calibri" panose="020F0502020204030204"/>
              </a:rPr>
              <a:t>LOW</a:t>
            </a:r>
          </a:p>
          <a:p>
            <a:r>
              <a:rPr lang="en-GB" dirty="0">
                <a:cs typeface="Calibri" panose="020F0502020204030204"/>
              </a:rPr>
              <a:t>.</a:t>
            </a:r>
            <a:endParaRPr lang="en-GB">
              <a:cs typeface="Calibri" panose="020F0502020204030204"/>
            </a:endParaRP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20B026-D627-4F3D-892D-51B8CC54BC9B}"/>
              </a:ext>
            </a:extLst>
          </p:cNvPr>
          <p:cNvSpPr txBox="1"/>
          <p:nvPr/>
        </p:nvSpPr>
        <p:spPr>
          <a:xfrm>
            <a:off x="495299" y="4029075"/>
            <a:ext cx="5181600" cy="187743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dirty="0">
                <a:cs typeface="Calibri" panose="020F0502020204030204"/>
              </a:rPr>
              <a:t>HIGH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95D2112-4B34-483B-A2B5-3B22CC63F380}"/>
              </a:ext>
            </a:extLst>
          </p:cNvPr>
          <p:cNvSpPr txBox="1"/>
          <p:nvPr/>
        </p:nvSpPr>
        <p:spPr>
          <a:xfrm>
            <a:off x="6391274" y="590550"/>
            <a:ext cx="5476875" cy="187743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dirty="0"/>
              <a:t>HIGH</a:t>
            </a:r>
            <a:endParaRPr lang="en-GB" dirty="0">
              <a:cs typeface="Calibri" panose="020F0502020204030204"/>
            </a:endParaRP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14116E-1096-45DC-B94F-2ED96FFE3D0E}"/>
              </a:ext>
            </a:extLst>
          </p:cNvPr>
          <p:cNvSpPr txBox="1"/>
          <p:nvPr/>
        </p:nvSpPr>
        <p:spPr>
          <a:xfrm>
            <a:off x="6429374" y="3152775"/>
            <a:ext cx="5438775" cy="144655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dirty="0"/>
              <a:t>LOW</a:t>
            </a:r>
            <a:endParaRPr lang="en-GB" dirty="0">
              <a:cs typeface="Calibri" panose="020F0502020204030204"/>
            </a:endParaRP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A320FB-7753-4369-A408-14683EB5E5C1}"/>
              </a:ext>
            </a:extLst>
          </p:cNvPr>
          <p:cNvSpPr txBox="1"/>
          <p:nvPr/>
        </p:nvSpPr>
        <p:spPr>
          <a:xfrm>
            <a:off x="6429374" y="5114925"/>
            <a:ext cx="5438775" cy="123110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dirty="0"/>
              <a:t>LEAST</a:t>
            </a:r>
            <a:endParaRPr lang="en-GB" dirty="0">
              <a:cs typeface="Calibri" panose="020F0502020204030204"/>
            </a:endParaRP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r>
              <a:rPr lang="en-GB" sz="1400" dirty="0">
                <a:cs typeface="Calibri" panose="020F0502020204030204"/>
              </a:rPr>
              <a:t>.</a:t>
            </a:r>
          </a:p>
          <a:p>
            <a:endParaRPr lang="en-GB" sz="1400" dirty="0">
              <a:cs typeface="Calibri" panose="020F050202020403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C60BFD7-D3B7-4F05-A9A1-1430AAA88ACF}"/>
              </a:ext>
            </a:extLst>
          </p:cNvPr>
          <p:cNvSpPr txBox="1"/>
          <p:nvPr/>
        </p:nvSpPr>
        <p:spPr>
          <a:xfrm>
            <a:off x="57150" y="5715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dirty="0">
                <a:solidFill>
                  <a:schemeClr val="accent5"/>
                </a:solidFill>
              </a:rPr>
              <a:t>BEFORE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9375E0-A2C9-4BAC-97CF-FE0E36FCEFA2}"/>
              </a:ext>
            </a:extLst>
          </p:cNvPr>
          <p:cNvSpPr txBox="1"/>
          <p:nvPr/>
        </p:nvSpPr>
        <p:spPr>
          <a:xfrm>
            <a:off x="11163299" y="5715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dirty="0">
                <a:solidFill>
                  <a:schemeClr val="accent5"/>
                </a:solidFill>
              </a:rPr>
              <a:t>AFTER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2D074C1-A79E-4CFC-B33B-5DAA1361B228}"/>
              </a:ext>
            </a:extLst>
          </p:cNvPr>
          <p:cNvCxnSpPr/>
          <p:nvPr/>
        </p:nvCxnSpPr>
        <p:spPr>
          <a:xfrm>
            <a:off x="5953125" y="209550"/>
            <a:ext cx="19050" cy="654367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AF382A062AD647AA64028EB6419987" ma:contentTypeVersion="11" ma:contentTypeDescription="Create a new document." ma:contentTypeScope="" ma:versionID="e5052cbc5c8ec5edf19450b069ca8500">
  <xsd:schema xmlns:xsd="http://www.w3.org/2001/XMLSchema" xmlns:xs="http://www.w3.org/2001/XMLSchema" xmlns:p="http://schemas.microsoft.com/office/2006/metadata/properties" xmlns:ns2="719def93-22ce-40a0-bcf5-d3e27c8029ec" xmlns:ns3="effdf2cc-b12a-41f2-91a6-814341b6a5c2" targetNamespace="http://schemas.microsoft.com/office/2006/metadata/properties" ma:root="true" ma:fieldsID="f4a05585b1d6ca3eb348014d51f3285c" ns2:_="" ns3:_="">
    <xsd:import namespace="719def93-22ce-40a0-bcf5-d3e27c8029ec"/>
    <xsd:import namespace="effdf2cc-b12a-41f2-91a6-814341b6a5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9def93-22ce-40a0-bcf5-d3e27c8029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fdf2cc-b12a-41f2-91a6-814341b6a5c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0D9AED1-FA0D-4F0A-9DD9-03D0E96D39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9def93-22ce-40a0-bcf5-d3e27c8029ec"/>
    <ds:schemaRef ds:uri="effdf2cc-b12a-41f2-91a6-814341b6a5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5FACBC-8D4E-4A93-B2EF-12F76290627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B993F9-FE98-47E4-8A19-DBC7CC05D43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38</cp:revision>
  <dcterms:created xsi:type="dcterms:W3CDTF">2022-01-27T21:54:49Z</dcterms:created>
  <dcterms:modified xsi:type="dcterms:W3CDTF">2022-01-27T22:02:06Z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0x01010072AF382A062AD647AA64028EB6419987</vt:lpwstr>
  </property>
</Properties>
</file>