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95" r:id="rId2"/>
    <p:sldId id="257" r:id="rId3"/>
    <p:sldId id="796" r:id="rId4"/>
    <p:sldId id="797" r:id="rId5"/>
    <p:sldId id="798" r:id="rId6"/>
    <p:sldId id="799" r:id="rId7"/>
    <p:sldId id="8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F5EFE-CF8F-47CE-9EE3-FA9327A6B1A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4A3B99-A850-441B-95A1-B22AE8929CB0}">
      <dgm:prSet custT="1"/>
      <dgm:spPr/>
      <dgm:t>
        <a:bodyPr/>
        <a:lstStyle/>
        <a:p>
          <a:r>
            <a:rPr lang="en-US" sz="1600" dirty="0"/>
            <a:t>8 Core components</a:t>
          </a:r>
        </a:p>
      </dgm:t>
    </dgm:pt>
    <dgm:pt modelId="{DEA29C72-EE4D-48FE-AB27-542DBF9EF1C6}" type="parTrans" cxnId="{496FE70F-6B0E-4AAD-BAB3-AFF43A62EBEF}">
      <dgm:prSet/>
      <dgm:spPr/>
      <dgm:t>
        <a:bodyPr/>
        <a:lstStyle/>
        <a:p>
          <a:endParaRPr lang="en-US"/>
        </a:p>
      </dgm:t>
    </dgm:pt>
    <dgm:pt modelId="{382F28CF-EAF3-41A8-9A45-EC128547F270}" type="sibTrans" cxnId="{496FE70F-6B0E-4AAD-BAB3-AFF43A62EBEF}">
      <dgm:prSet/>
      <dgm:spPr/>
      <dgm:t>
        <a:bodyPr/>
        <a:lstStyle/>
        <a:p>
          <a:endParaRPr lang="en-US"/>
        </a:p>
      </dgm:t>
    </dgm:pt>
    <dgm:pt modelId="{991513B4-1E7F-46B3-93F8-F482A690051B}">
      <dgm:prSet/>
      <dgm:spPr/>
      <dgm:t>
        <a:bodyPr/>
        <a:lstStyle/>
        <a:p>
          <a:r>
            <a:rPr lang="en-US" dirty="0"/>
            <a:t>IPC </a:t>
          </a:r>
          <a:r>
            <a:rPr lang="en-US" dirty="0" err="1"/>
            <a:t>programme</a:t>
          </a:r>
          <a:endParaRPr lang="en-US" dirty="0"/>
        </a:p>
      </dgm:t>
    </dgm:pt>
    <dgm:pt modelId="{01B78B52-D0C8-404D-BD05-D9AC5CC0A454}" type="parTrans" cxnId="{9C493491-B2DB-4BB9-8732-AE2A813159AA}">
      <dgm:prSet/>
      <dgm:spPr/>
      <dgm:t>
        <a:bodyPr/>
        <a:lstStyle/>
        <a:p>
          <a:endParaRPr lang="en-US"/>
        </a:p>
      </dgm:t>
    </dgm:pt>
    <dgm:pt modelId="{DE80D8F0-8BB0-435B-813A-EE5E4C8000CB}" type="sibTrans" cxnId="{9C493491-B2DB-4BB9-8732-AE2A813159AA}">
      <dgm:prSet/>
      <dgm:spPr/>
      <dgm:t>
        <a:bodyPr/>
        <a:lstStyle/>
        <a:p>
          <a:endParaRPr lang="en-US"/>
        </a:p>
      </dgm:t>
    </dgm:pt>
    <dgm:pt modelId="{E8178A50-471C-42A0-ACC9-D8F5015EB397}">
      <dgm:prSet/>
      <dgm:spPr/>
      <dgm:t>
        <a:bodyPr/>
        <a:lstStyle/>
        <a:p>
          <a:r>
            <a:rPr lang="en-US"/>
            <a:t>IPC guidelines</a:t>
          </a:r>
        </a:p>
      </dgm:t>
    </dgm:pt>
    <dgm:pt modelId="{02DBFB40-4D8D-49A0-80B7-67CE3FD1B4A5}" type="parTrans" cxnId="{1E6F5454-9A01-46D5-80BE-7CA47014E243}">
      <dgm:prSet/>
      <dgm:spPr/>
      <dgm:t>
        <a:bodyPr/>
        <a:lstStyle/>
        <a:p>
          <a:endParaRPr lang="en-US"/>
        </a:p>
      </dgm:t>
    </dgm:pt>
    <dgm:pt modelId="{C4A563BD-2F6E-41F7-A214-8B84F7CEECB8}" type="sibTrans" cxnId="{1E6F5454-9A01-46D5-80BE-7CA47014E243}">
      <dgm:prSet/>
      <dgm:spPr/>
      <dgm:t>
        <a:bodyPr/>
        <a:lstStyle/>
        <a:p>
          <a:endParaRPr lang="en-US"/>
        </a:p>
      </dgm:t>
    </dgm:pt>
    <dgm:pt modelId="{81DF57D0-783C-417E-BD14-813F061B0743}">
      <dgm:prSet/>
      <dgm:spPr/>
      <dgm:t>
        <a:bodyPr/>
        <a:lstStyle/>
        <a:p>
          <a:r>
            <a:rPr lang="en-US"/>
            <a:t>IPC education and training</a:t>
          </a:r>
        </a:p>
      </dgm:t>
    </dgm:pt>
    <dgm:pt modelId="{66C9288E-E514-4E1F-8626-030FB20965B7}" type="parTrans" cxnId="{02E947E4-1E55-4FEC-BB36-3CAA249B6EAA}">
      <dgm:prSet/>
      <dgm:spPr/>
      <dgm:t>
        <a:bodyPr/>
        <a:lstStyle/>
        <a:p>
          <a:endParaRPr lang="en-US"/>
        </a:p>
      </dgm:t>
    </dgm:pt>
    <dgm:pt modelId="{47051BC0-2194-4416-ACD5-BF96EBE0CDEA}" type="sibTrans" cxnId="{02E947E4-1E55-4FEC-BB36-3CAA249B6EAA}">
      <dgm:prSet/>
      <dgm:spPr/>
      <dgm:t>
        <a:bodyPr/>
        <a:lstStyle/>
        <a:p>
          <a:endParaRPr lang="en-US"/>
        </a:p>
      </dgm:t>
    </dgm:pt>
    <dgm:pt modelId="{A3BB754E-6A76-4A11-B07A-871EFCC0E845}">
      <dgm:prSet/>
      <dgm:spPr/>
      <dgm:t>
        <a:bodyPr/>
        <a:lstStyle/>
        <a:p>
          <a:r>
            <a:rPr lang="en-US"/>
            <a:t>HAI surveillance</a:t>
          </a:r>
        </a:p>
      </dgm:t>
    </dgm:pt>
    <dgm:pt modelId="{0752A970-E825-45E1-B41F-6FAF34A58EB0}" type="parTrans" cxnId="{B2ADA9D3-A79E-4EEF-97DC-EA00987AA8B8}">
      <dgm:prSet/>
      <dgm:spPr/>
      <dgm:t>
        <a:bodyPr/>
        <a:lstStyle/>
        <a:p>
          <a:endParaRPr lang="en-US"/>
        </a:p>
      </dgm:t>
    </dgm:pt>
    <dgm:pt modelId="{907B7743-90B3-4D57-863D-8555B40F47B0}" type="sibTrans" cxnId="{B2ADA9D3-A79E-4EEF-97DC-EA00987AA8B8}">
      <dgm:prSet/>
      <dgm:spPr/>
      <dgm:t>
        <a:bodyPr/>
        <a:lstStyle/>
        <a:p>
          <a:endParaRPr lang="en-US"/>
        </a:p>
      </dgm:t>
    </dgm:pt>
    <dgm:pt modelId="{1CDE5CD9-52A2-4DC8-AE8E-C786687A5B51}">
      <dgm:prSet/>
      <dgm:spPr/>
      <dgm:t>
        <a:bodyPr/>
        <a:lstStyle/>
        <a:p>
          <a:r>
            <a:rPr lang="en-US"/>
            <a:t>Multimodal strategies</a:t>
          </a:r>
        </a:p>
      </dgm:t>
    </dgm:pt>
    <dgm:pt modelId="{FDDBF74C-80B0-4CF3-A60A-D9CDAFFDD7D1}" type="parTrans" cxnId="{1F7068BA-265F-4B69-A081-04E94702ED09}">
      <dgm:prSet/>
      <dgm:spPr/>
      <dgm:t>
        <a:bodyPr/>
        <a:lstStyle/>
        <a:p>
          <a:endParaRPr lang="en-US"/>
        </a:p>
      </dgm:t>
    </dgm:pt>
    <dgm:pt modelId="{1A08534A-C626-469C-84EA-916F92AADF23}" type="sibTrans" cxnId="{1F7068BA-265F-4B69-A081-04E94702ED09}">
      <dgm:prSet/>
      <dgm:spPr/>
      <dgm:t>
        <a:bodyPr/>
        <a:lstStyle/>
        <a:p>
          <a:endParaRPr lang="en-US"/>
        </a:p>
      </dgm:t>
    </dgm:pt>
    <dgm:pt modelId="{6D63D219-0EB9-47DD-982E-306A11425114}">
      <dgm:prSet/>
      <dgm:spPr/>
      <dgm:t>
        <a:bodyPr/>
        <a:lstStyle/>
        <a:p>
          <a:r>
            <a:rPr lang="en-US"/>
            <a:t>Monitoring/audit of IPC practices and feedback</a:t>
          </a:r>
        </a:p>
      </dgm:t>
    </dgm:pt>
    <dgm:pt modelId="{31A44071-0B4C-4EA2-B466-F0C7ADCE88E9}" type="parTrans" cxnId="{993D223F-D2F5-4FBE-8633-B968577B436F}">
      <dgm:prSet/>
      <dgm:spPr/>
      <dgm:t>
        <a:bodyPr/>
        <a:lstStyle/>
        <a:p>
          <a:endParaRPr lang="en-US"/>
        </a:p>
      </dgm:t>
    </dgm:pt>
    <dgm:pt modelId="{1F75AAA0-21FF-4F61-BA5D-D9E8275F34FD}" type="sibTrans" cxnId="{993D223F-D2F5-4FBE-8633-B968577B436F}">
      <dgm:prSet/>
      <dgm:spPr/>
      <dgm:t>
        <a:bodyPr/>
        <a:lstStyle/>
        <a:p>
          <a:endParaRPr lang="en-US"/>
        </a:p>
      </dgm:t>
    </dgm:pt>
    <dgm:pt modelId="{9A6BF2B6-4381-4CF4-A456-554A00ED3A0B}">
      <dgm:prSet/>
      <dgm:spPr/>
      <dgm:t>
        <a:bodyPr/>
        <a:lstStyle/>
        <a:p>
          <a:r>
            <a:rPr lang="en-AU"/>
            <a:t>Workload staffing and bed occupancy</a:t>
          </a:r>
          <a:endParaRPr lang="en-US"/>
        </a:p>
      </dgm:t>
    </dgm:pt>
    <dgm:pt modelId="{C1DE5046-E1E1-474F-A9B3-7EEC5A87CDE4}" type="parTrans" cxnId="{632A500D-8463-49D7-AC52-115863DD7F6C}">
      <dgm:prSet/>
      <dgm:spPr/>
      <dgm:t>
        <a:bodyPr/>
        <a:lstStyle/>
        <a:p>
          <a:endParaRPr lang="en-US"/>
        </a:p>
      </dgm:t>
    </dgm:pt>
    <dgm:pt modelId="{14DB1A97-7D28-42B7-BCD7-E889E787C373}" type="sibTrans" cxnId="{632A500D-8463-49D7-AC52-115863DD7F6C}">
      <dgm:prSet/>
      <dgm:spPr/>
      <dgm:t>
        <a:bodyPr/>
        <a:lstStyle/>
        <a:p>
          <a:endParaRPr lang="en-US"/>
        </a:p>
      </dgm:t>
    </dgm:pt>
    <dgm:pt modelId="{C6A0E639-8675-4998-85B9-1185FB653033}">
      <dgm:prSet/>
      <dgm:spPr/>
      <dgm:t>
        <a:bodyPr/>
        <a:lstStyle/>
        <a:p>
          <a:r>
            <a:rPr lang="en-AU"/>
            <a:t>Built environment, materials and equipment for IPC</a:t>
          </a:r>
          <a:endParaRPr lang="en-US"/>
        </a:p>
      </dgm:t>
    </dgm:pt>
    <dgm:pt modelId="{D41641AA-4649-46D9-B671-892A19E821EA}" type="parTrans" cxnId="{94581C74-2F36-4A27-9C4A-63F29F25EE88}">
      <dgm:prSet/>
      <dgm:spPr/>
      <dgm:t>
        <a:bodyPr/>
        <a:lstStyle/>
        <a:p>
          <a:endParaRPr lang="en-US"/>
        </a:p>
      </dgm:t>
    </dgm:pt>
    <dgm:pt modelId="{F3E36FB6-449C-4010-9092-371F3DE83592}" type="sibTrans" cxnId="{94581C74-2F36-4A27-9C4A-63F29F25EE88}">
      <dgm:prSet/>
      <dgm:spPr/>
      <dgm:t>
        <a:bodyPr/>
        <a:lstStyle/>
        <a:p>
          <a:endParaRPr lang="en-US"/>
        </a:p>
      </dgm:t>
    </dgm:pt>
    <dgm:pt modelId="{43BE52C7-B62A-46D9-8530-382FEBEB911E}" type="pres">
      <dgm:prSet presAssocID="{EF5F5EFE-CF8F-47CE-9EE3-FA9327A6B1AF}" presName="vert0" presStyleCnt="0">
        <dgm:presLayoutVars>
          <dgm:dir/>
          <dgm:animOne val="branch"/>
          <dgm:animLvl val="lvl"/>
        </dgm:presLayoutVars>
      </dgm:prSet>
      <dgm:spPr/>
    </dgm:pt>
    <dgm:pt modelId="{E5693A9F-DE70-46E1-8014-CB11D62E54E5}" type="pres">
      <dgm:prSet presAssocID="{3D4A3B99-A850-441B-95A1-B22AE8929CB0}" presName="thickLine" presStyleLbl="alignNode1" presStyleIdx="0" presStyleCnt="1"/>
      <dgm:spPr/>
    </dgm:pt>
    <dgm:pt modelId="{89C7F914-1741-4AF4-8E4C-EE66597C0920}" type="pres">
      <dgm:prSet presAssocID="{3D4A3B99-A850-441B-95A1-B22AE8929CB0}" presName="horz1" presStyleCnt="0"/>
      <dgm:spPr/>
    </dgm:pt>
    <dgm:pt modelId="{F27098AD-5A35-4ADD-9637-0F54E828E9DF}" type="pres">
      <dgm:prSet presAssocID="{3D4A3B99-A850-441B-95A1-B22AE8929CB0}" presName="tx1" presStyleLbl="revTx" presStyleIdx="0" presStyleCnt="9" custScaleX="210346"/>
      <dgm:spPr/>
    </dgm:pt>
    <dgm:pt modelId="{D0DF32D2-7194-401E-82F3-73CE692CE933}" type="pres">
      <dgm:prSet presAssocID="{3D4A3B99-A850-441B-95A1-B22AE8929CB0}" presName="vert1" presStyleCnt="0"/>
      <dgm:spPr/>
    </dgm:pt>
    <dgm:pt modelId="{6F7C9C2D-FF8D-487F-A86D-226FDE546E1A}" type="pres">
      <dgm:prSet presAssocID="{991513B4-1E7F-46B3-93F8-F482A690051B}" presName="vertSpace2a" presStyleCnt="0"/>
      <dgm:spPr/>
    </dgm:pt>
    <dgm:pt modelId="{ACFDCE3D-8575-42EA-9467-B2655176BB30}" type="pres">
      <dgm:prSet presAssocID="{991513B4-1E7F-46B3-93F8-F482A690051B}" presName="horz2" presStyleCnt="0"/>
      <dgm:spPr/>
    </dgm:pt>
    <dgm:pt modelId="{E063F9B4-0A35-47FB-AACA-0DBB5E8FFC99}" type="pres">
      <dgm:prSet presAssocID="{991513B4-1E7F-46B3-93F8-F482A690051B}" presName="horzSpace2" presStyleCnt="0"/>
      <dgm:spPr/>
    </dgm:pt>
    <dgm:pt modelId="{E98A4429-EAC0-4D63-AC38-7F5880A380A9}" type="pres">
      <dgm:prSet presAssocID="{991513B4-1E7F-46B3-93F8-F482A690051B}" presName="tx2" presStyleLbl="revTx" presStyleIdx="1" presStyleCnt="9"/>
      <dgm:spPr/>
    </dgm:pt>
    <dgm:pt modelId="{282FDA13-893A-4F7B-848D-8D5D349E54E4}" type="pres">
      <dgm:prSet presAssocID="{991513B4-1E7F-46B3-93F8-F482A690051B}" presName="vert2" presStyleCnt="0"/>
      <dgm:spPr/>
    </dgm:pt>
    <dgm:pt modelId="{681BDFD7-CAAC-4EE5-B96D-C26E374006D6}" type="pres">
      <dgm:prSet presAssocID="{991513B4-1E7F-46B3-93F8-F482A690051B}" presName="thinLine2b" presStyleLbl="callout" presStyleIdx="0" presStyleCnt="8"/>
      <dgm:spPr/>
    </dgm:pt>
    <dgm:pt modelId="{57381994-3F85-4DCD-9360-EA65EBEF9E89}" type="pres">
      <dgm:prSet presAssocID="{991513B4-1E7F-46B3-93F8-F482A690051B}" presName="vertSpace2b" presStyleCnt="0"/>
      <dgm:spPr/>
    </dgm:pt>
    <dgm:pt modelId="{33AFA109-59E8-4F7A-BA40-9FD4E6362EBD}" type="pres">
      <dgm:prSet presAssocID="{E8178A50-471C-42A0-ACC9-D8F5015EB397}" presName="horz2" presStyleCnt="0"/>
      <dgm:spPr/>
    </dgm:pt>
    <dgm:pt modelId="{212C70F2-BED5-42A8-8E96-F31E5BC7459B}" type="pres">
      <dgm:prSet presAssocID="{E8178A50-471C-42A0-ACC9-D8F5015EB397}" presName="horzSpace2" presStyleCnt="0"/>
      <dgm:spPr/>
    </dgm:pt>
    <dgm:pt modelId="{3F237793-32DB-4079-8697-2224D88EB2DC}" type="pres">
      <dgm:prSet presAssocID="{E8178A50-471C-42A0-ACC9-D8F5015EB397}" presName="tx2" presStyleLbl="revTx" presStyleIdx="2" presStyleCnt="9"/>
      <dgm:spPr/>
    </dgm:pt>
    <dgm:pt modelId="{D803BACE-32CE-4C74-9475-6361E3F2E1CF}" type="pres">
      <dgm:prSet presAssocID="{E8178A50-471C-42A0-ACC9-D8F5015EB397}" presName="vert2" presStyleCnt="0"/>
      <dgm:spPr/>
    </dgm:pt>
    <dgm:pt modelId="{E67C4B7B-38B5-4C32-84B1-8A2622512019}" type="pres">
      <dgm:prSet presAssocID="{E8178A50-471C-42A0-ACC9-D8F5015EB397}" presName="thinLine2b" presStyleLbl="callout" presStyleIdx="1" presStyleCnt="8"/>
      <dgm:spPr/>
    </dgm:pt>
    <dgm:pt modelId="{D3A42571-6D85-496A-8E83-C9E0962B6E08}" type="pres">
      <dgm:prSet presAssocID="{E8178A50-471C-42A0-ACC9-D8F5015EB397}" presName="vertSpace2b" presStyleCnt="0"/>
      <dgm:spPr/>
    </dgm:pt>
    <dgm:pt modelId="{D52A84BE-C196-4D74-9B6D-0E47233D7B46}" type="pres">
      <dgm:prSet presAssocID="{81DF57D0-783C-417E-BD14-813F061B0743}" presName="horz2" presStyleCnt="0"/>
      <dgm:spPr/>
    </dgm:pt>
    <dgm:pt modelId="{BE0F8762-E9AA-480F-A567-DF4F0CDBFAC3}" type="pres">
      <dgm:prSet presAssocID="{81DF57D0-783C-417E-BD14-813F061B0743}" presName="horzSpace2" presStyleCnt="0"/>
      <dgm:spPr/>
    </dgm:pt>
    <dgm:pt modelId="{209D5FF9-BE71-414A-BCD3-3B0CE124E165}" type="pres">
      <dgm:prSet presAssocID="{81DF57D0-783C-417E-BD14-813F061B0743}" presName="tx2" presStyleLbl="revTx" presStyleIdx="3" presStyleCnt="9"/>
      <dgm:spPr/>
    </dgm:pt>
    <dgm:pt modelId="{25EDCE2E-F9AB-4E32-9EA3-BE63A2A21EF9}" type="pres">
      <dgm:prSet presAssocID="{81DF57D0-783C-417E-BD14-813F061B0743}" presName="vert2" presStyleCnt="0"/>
      <dgm:spPr/>
    </dgm:pt>
    <dgm:pt modelId="{FDE66B1B-728A-4444-BD98-5BDEF0F958E9}" type="pres">
      <dgm:prSet presAssocID="{81DF57D0-783C-417E-BD14-813F061B0743}" presName="thinLine2b" presStyleLbl="callout" presStyleIdx="2" presStyleCnt="8"/>
      <dgm:spPr/>
    </dgm:pt>
    <dgm:pt modelId="{43980D72-BCCB-4F49-B16A-A2AB1C557DAC}" type="pres">
      <dgm:prSet presAssocID="{81DF57D0-783C-417E-BD14-813F061B0743}" presName="vertSpace2b" presStyleCnt="0"/>
      <dgm:spPr/>
    </dgm:pt>
    <dgm:pt modelId="{4CA3C25B-5CAF-42ED-9545-41CA192BF2F9}" type="pres">
      <dgm:prSet presAssocID="{A3BB754E-6A76-4A11-B07A-871EFCC0E845}" presName="horz2" presStyleCnt="0"/>
      <dgm:spPr/>
    </dgm:pt>
    <dgm:pt modelId="{57E347A2-2DE8-4B01-867F-8941D7A4FD20}" type="pres">
      <dgm:prSet presAssocID="{A3BB754E-6A76-4A11-B07A-871EFCC0E845}" presName="horzSpace2" presStyleCnt="0"/>
      <dgm:spPr/>
    </dgm:pt>
    <dgm:pt modelId="{4AC2EEB9-0071-49BE-9BC1-D9AE4B5E03B8}" type="pres">
      <dgm:prSet presAssocID="{A3BB754E-6A76-4A11-B07A-871EFCC0E845}" presName="tx2" presStyleLbl="revTx" presStyleIdx="4" presStyleCnt="9"/>
      <dgm:spPr/>
    </dgm:pt>
    <dgm:pt modelId="{17D06D8A-2F8E-47C2-BB9A-8B6BF283FE75}" type="pres">
      <dgm:prSet presAssocID="{A3BB754E-6A76-4A11-B07A-871EFCC0E845}" presName="vert2" presStyleCnt="0"/>
      <dgm:spPr/>
    </dgm:pt>
    <dgm:pt modelId="{133F428D-C876-4F30-8B74-DF9D0A45672B}" type="pres">
      <dgm:prSet presAssocID="{A3BB754E-6A76-4A11-B07A-871EFCC0E845}" presName="thinLine2b" presStyleLbl="callout" presStyleIdx="3" presStyleCnt="8"/>
      <dgm:spPr/>
    </dgm:pt>
    <dgm:pt modelId="{C2FC11AB-311F-4E63-90CF-9149BBEE0E0E}" type="pres">
      <dgm:prSet presAssocID="{A3BB754E-6A76-4A11-B07A-871EFCC0E845}" presName="vertSpace2b" presStyleCnt="0"/>
      <dgm:spPr/>
    </dgm:pt>
    <dgm:pt modelId="{365ABE8E-B330-4736-9594-2078486B89ED}" type="pres">
      <dgm:prSet presAssocID="{1CDE5CD9-52A2-4DC8-AE8E-C786687A5B51}" presName="horz2" presStyleCnt="0"/>
      <dgm:spPr/>
    </dgm:pt>
    <dgm:pt modelId="{8114B967-477B-4175-A7AE-ADC7C620C474}" type="pres">
      <dgm:prSet presAssocID="{1CDE5CD9-52A2-4DC8-AE8E-C786687A5B51}" presName="horzSpace2" presStyleCnt="0"/>
      <dgm:spPr/>
    </dgm:pt>
    <dgm:pt modelId="{8AF771B4-1286-4674-BBA9-D62F93EDB1A6}" type="pres">
      <dgm:prSet presAssocID="{1CDE5CD9-52A2-4DC8-AE8E-C786687A5B51}" presName="tx2" presStyleLbl="revTx" presStyleIdx="5" presStyleCnt="9"/>
      <dgm:spPr/>
    </dgm:pt>
    <dgm:pt modelId="{42C440E3-5E9A-452C-8069-8B35CA0490A8}" type="pres">
      <dgm:prSet presAssocID="{1CDE5CD9-52A2-4DC8-AE8E-C786687A5B51}" presName="vert2" presStyleCnt="0"/>
      <dgm:spPr/>
    </dgm:pt>
    <dgm:pt modelId="{2A1AA8E7-87A4-42C0-8135-E95822BAB0DC}" type="pres">
      <dgm:prSet presAssocID="{1CDE5CD9-52A2-4DC8-AE8E-C786687A5B51}" presName="thinLine2b" presStyleLbl="callout" presStyleIdx="4" presStyleCnt="8"/>
      <dgm:spPr/>
    </dgm:pt>
    <dgm:pt modelId="{F905466E-A194-4CD8-9074-A20CF50E86E2}" type="pres">
      <dgm:prSet presAssocID="{1CDE5CD9-52A2-4DC8-AE8E-C786687A5B51}" presName="vertSpace2b" presStyleCnt="0"/>
      <dgm:spPr/>
    </dgm:pt>
    <dgm:pt modelId="{E3DC4FB9-719B-4E72-A504-087310B52203}" type="pres">
      <dgm:prSet presAssocID="{6D63D219-0EB9-47DD-982E-306A11425114}" presName="horz2" presStyleCnt="0"/>
      <dgm:spPr/>
    </dgm:pt>
    <dgm:pt modelId="{DA1865AC-ECFD-497D-9FF6-9C8228E0C3BA}" type="pres">
      <dgm:prSet presAssocID="{6D63D219-0EB9-47DD-982E-306A11425114}" presName="horzSpace2" presStyleCnt="0"/>
      <dgm:spPr/>
    </dgm:pt>
    <dgm:pt modelId="{0185D331-1829-410F-86D2-39779CD903A0}" type="pres">
      <dgm:prSet presAssocID="{6D63D219-0EB9-47DD-982E-306A11425114}" presName="tx2" presStyleLbl="revTx" presStyleIdx="6" presStyleCnt="9"/>
      <dgm:spPr/>
    </dgm:pt>
    <dgm:pt modelId="{8D395DE6-86E3-4E80-9F5D-5DCDBD74D4E6}" type="pres">
      <dgm:prSet presAssocID="{6D63D219-0EB9-47DD-982E-306A11425114}" presName="vert2" presStyleCnt="0"/>
      <dgm:spPr/>
    </dgm:pt>
    <dgm:pt modelId="{645CB02B-2C30-4415-BA54-5D6C9443A15F}" type="pres">
      <dgm:prSet presAssocID="{6D63D219-0EB9-47DD-982E-306A11425114}" presName="thinLine2b" presStyleLbl="callout" presStyleIdx="5" presStyleCnt="8"/>
      <dgm:spPr/>
    </dgm:pt>
    <dgm:pt modelId="{AA89E527-3164-4F89-8B70-E2456E56011C}" type="pres">
      <dgm:prSet presAssocID="{6D63D219-0EB9-47DD-982E-306A11425114}" presName="vertSpace2b" presStyleCnt="0"/>
      <dgm:spPr/>
    </dgm:pt>
    <dgm:pt modelId="{78D7E21A-DA52-456C-AE2F-473F6325D46A}" type="pres">
      <dgm:prSet presAssocID="{9A6BF2B6-4381-4CF4-A456-554A00ED3A0B}" presName="horz2" presStyleCnt="0"/>
      <dgm:spPr/>
    </dgm:pt>
    <dgm:pt modelId="{ECAC8619-8FF8-4AD4-B4B6-5FE428E433AD}" type="pres">
      <dgm:prSet presAssocID="{9A6BF2B6-4381-4CF4-A456-554A00ED3A0B}" presName="horzSpace2" presStyleCnt="0"/>
      <dgm:spPr/>
    </dgm:pt>
    <dgm:pt modelId="{651DC4EC-C034-4A29-9C75-8FC3021C9D0A}" type="pres">
      <dgm:prSet presAssocID="{9A6BF2B6-4381-4CF4-A456-554A00ED3A0B}" presName="tx2" presStyleLbl="revTx" presStyleIdx="7" presStyleCnt="9"/>
      <dgm:spPr/>
    </dgm:pt>
    <dgm:pt modelId="{3C75E58F-429F-46D7-BC56-59A28C14133B}" type="pres">
      <dgm:prSet presAssocID="{9A6BF2B6-4381-4CF4-A456-554A00ED3A0B}" presName="vert2" presStyleCnt="0"/>
      <dgm:spPr/>
    </dgm:pt>
    <dgm:pt modelId="{A2F18906-5212-4B44-88F8-91850862AD62}" type="pres">
      <dgm:prSet presAssocID="{9A6BF2B6-4381-4CF4-A456-554A00ED3A0B}" presName="thinLine2b" presStyleLbl="callout" presStyleIdx="6" presStyleCnt="8"/>
      <dgm:spPr/>
    </dgm:pt>
    <dgm:pt modelId="{9A3E2E11-198D-4E39-BFFD-7271346688E0}" type="pres">
      <dgm:prSet presAssocID="{9A6BF2B6-4381-4CF4-A456-554A00ED3A0B}" presName="vertSpace2b" presStyleCnt="0"/>
      <dgm:spPr/>
    </dgm:pt>
    <dgm:pt modelId="{A95801C3-EA5F-46B9-AF6B-6BB199EDB77B}" type="pres">
      <dgm:prSet presAssocID="{C6A0E639-8675-4998-85B9-1185FB653033}" presName="horz2" presStyleCnt="0"/>
      <dgm:spPr/>
    </dgm:pt>
    <dgm:pt modelId="{8C65F1B5-483C-421A-823C-8A0018B36B5D}" type="pres">
      <dgm:prSet presAssocID="{C6A0E639-8675-4998-85B9-1185FB653033}" presName="horzSpace2" presStyleCnt="0"/>
      <dgm:spPr/>
    </dgm:pt>
    <dgm:pt modelId="{CA386034-3C04-495C-8549-2F93973B3CEF}" type="pres">
      <dgm:prSet presAssocID="{C6A0E639-8675-4998-85B9-1185FB653033}" presName="tx2" presStyleLbl="revTx" presStyleIdx="8" presStyleCnt="9"/>
      <dgm:spPr/>
    </dgm:pt>
    <dgm:pt modelId="{B5D41B08-0AE4-4775-9B28-472F7F68A251}" type="pres">
      <dgm:prSet presAssocID="{C6A0E639-8675-4998-85B9-1185FB653033}" presName="vert2" presStyleCnt="0"/>
      <dgm:spPr/>
    </dgm:pt>
    <dgm:pt modelId="{CCB350BF-422A-4422-98FB-8C2F5C20BC15}" type="pres">
      <dgm:prSet presAssocID="{C6A0E639-8675-4998-85B9-1185FB653033}" presName="thinLine2b" presStyleLbl="callout" presStyleIdx="7" presStyleCnt="8"/>
      <dgm:spPr/>
    </dgm:pt>
    <dgm:pt modelId="{E5698F50-D674-4D06-B74D-D5540D1F1E42}" type="pres">
      <dgm:prSet presAssocID="{C6A0E639-8675-4998-85B9-1185FB653033}" presName="vertSpace2b" presStyleCnt="0"/>
      <dgm:spPr/>
    </dgm:pt>
  </dgm:ptLst>
  <dgm:cxnLst>
    <dgm:cxn modelId="{632A500D-8463-49D7-AC52-115863DD7F6C}" srcId="{3D4A3B99-A850-441B-95A1-B22AE8929CB0}" destId="{9A6BF2B6-4381-4CF4-A456-554A00ED3A0B}" srcOrd="6" destOrd="0" parTransId="{C1DE5046-E1E1-474F-A9B3-7EEC5A87CDE4}" sibTransId="{14DB1A97-7D28-42B7-BCD7-E889E787C373}"/>
    <dgm:cxn modelId="{496FE70F-6B0E-4AAD-BAB3-AFF43A62EBEF}" srcId="{EF5F5EFE-CF8F-47CE-9EE3-FA9327A6B1AF}" destId="{3D4A3B99-A850-441B-95A1-B22AE8929CB0}" srcOrd="0" destOrd="0" parTransId="{DEA29C72-EE4D-48FE-AB27-542DBF9EF1C6}" sibTransId="{382F28CF-EAF3-41A8-9A45-EC128547F270}"/>
    <dgm:cxn modelId="{53902030-E257-43F1-B867-F4FA440B6FA9}" type="presOf" srcId="{6D63D219-0EB9-47DD-982E-306A11425114}" destId="{0185D331-1829-410F-86D2-39779CD903A0}" srcOrd="0" destOrd="0" presId="urn:microsoft.com/office/officeart/2008/layout/LinedList"/>
    <dgm:cxn modelId="{150FDD37-9A10-41E3-A8E8-B40225C93C65}" type="presOf" srcId="{EF5F5EFE-CF8F-47CE-9EE3-FA9327A6B1AF}" destId="{43BE52C7-B62A-46D9-8530-382FEBEB911E}" srcOrd="0" destOrd="0" presId="urn:microsoft.com/office/officeart/2008/layout/LinedList"/>
    <dgm:cxn modelId="{993D223F-D2F5-4FBE-8633-B968577B436F}" srcId="{3D4A3B99-A850-441B-95A1-B22AE8929CB0}" destId="{6D63D219-0EB9-47DD-982E-306A11425114}" srcOrd="5" destOrd="0" parTransId="{31A44071-0B4C-4EA2-B466-F0C7ADCE88E9}" sibTransId="{1F75AAA0-21FF-4F61-BA5D-D9E8275F34FD}"/>
    <dgm:cxn modelId="{F1767246-2959-488C-8838-3EF9B2192E3C}" type="presOf" srcId="{81DF57D0-783C-417E-BD14-813F061B0743}" destId="{209D5FF9-BE71-414A-BCD3-3B0CE124E165}" srcOrd="0" destOrd="0" presId="urn:microsoft.com/office/officeart/2008/layout/LinedList"/>
    <dgm:cxn modelId="{28411949-337A-44DB-B989-6BB6EB788490}" type="presOf" srcId="{1CDE5CD9-52A2-4DC8-AE8E-C786687A5B51}" destId="{8AF771B4-1286-4674-BBA9-D62F93EDB1A6}" srcOrd="0" destOrd="0" presId="urn:microsoft.com/office/officeart/2008/layout/LinedList"/>
    <dgm:cxn modelId="{94581C74-2F36-4A27-9C4A-63F29F25EE88}" srcId="{3D4A3B99-A850-441B-95A1-B22AE8929CB0}" destId="{C6A0E639-8675-4998-85B9-1185FB653033}" srcOrd="7" destOrd="0" parTransId="{D41641AA-4649-46D9-B671-892A19E821EA}" sibTransId="{F3E36FB6-449C-4010-9092-371F3DE83592}"/>
    <dgm:cxn modelId="{1E6F5454-9A01-46D5-80BE-7CA47014E243}" srcId="{3D4A3B99-A850-441B-95A1-B22AE8929CB0}" destId="{E8178A50-471C-42A0-ACC9-D8F5015EB397}" srcOrd="1" destOrd="0" parTransId="{02DBFB40-4D8D-49A0-80B7-67CE3FD1B4A5}" sibTransId="{C4A563BD-2F6E-41F7-A214-8B84F7CEECB8}"/>
    <dgm:cxn modelId="{4E9FDE79-DA62-4E95-9374-52AB90209E6E}" type="presOf" srcId="{E8178A50-471C-42A0-ACC9-D8F5015EB397}" destId="{3F237793-32DB-4079-8697-2224D88EB2DC}" srcOrd="0" destOrd="0" presId="urn:microsoft.com/office/officeart/2008/layout/LinedList"/>
    <dgm:cxn modelId="{9C493491-B2DB-4BB9-8732-AE2A813159AA}" srcId="{3D4A3B99-A850-441B-95A1-B22AE8929CB0}" destId="{991513B4-1E7F-46B3-93F8-F482A690051B}" srcOrd="0" destOrd="0" parTransId="{01B78B52-D0C8-404D-BD05-D9AC5CC0A454}" sibTransId="{DE80D8F0-8BB0-435B-813A-EE5E4C8000CB}"/>
    <dgm:cxn modelId="{E1A2849D-C604-483B-AD3A-1101B51027DA}" type="presOf" srcId="{3D4A3B99-A850-441B-95A1-B22AE8929CB0}" destId="{F27098AD-5A35-4ADD-9637-0F54E828E9DF}" srcOrd="0" destOrd="0" presId="urn:microsoft.com/office/officeart/2008/layout/LinedList"/>
    <dgm:cxn modelId="{6990E5AD-EEB6-4B95-AF78-70E6DD37E60E}" type="presOf" srcId="{991513B4-1E7F-46B3-93F8-F482A690051B}" destId="{E98A4429-EAC0-4D63-AC38-7F5880A380A9}" srcOrd="0" destOrd="0" presId="urn:microsoft.com/office/officeart/2008/layout/LinedList"/>
    <dgm:cxn modelId="{C9FF31AF-C9F4-41FC-B20A-2FAF237DAB40}" type="presOf" srcId="{A3BB754E-6A76-4A11-B07A-871EFCC0E845}" destId="{4AC2EEB9-0071-49BE-9BC1-D9AE4B5E03B8}" srcOrd="0" destOrd="0" presId="urn:microsoft.com/office/officeart/2008/layout/LinedList"/>
    <dgm:cxn modelId="{A35D81B6-C33A-4846-AB80-6EC013DF8CB2}" type="presOf" srcId="{C6A0E639-8675-4998-85B9-1185FB653033}" destId="{CA386034-3C04-495C-8549-2F93973B3CEF}" srcOrd="0" destOrd="0" presId="urn:microsoft.com/office/officeart/2008/layout/LinedList"/>
    <dgm:cxn modelId="{1F7068BA-265F-4B69-A081-04E94702ED09}" srcId="{3D4A3B99-A850-441B-95A1-B22AE8929CB0}" destId="{1CDE5CD9-52A2-4DC8-AE8E-C786687A5B51}" srcOrd="4" destOrd="0" parTransId="{FDDBF74C-80B0-4CF3-A60A-D9CDAFFDD7D1}" sibTransId="{1A08534A-C626-469C-84EA-916F92AADF23}"/>
    <dgm:cxn modelId="{423784C6-A4E0-47A6-A000-153E24E43F9D}" type="presOf" srcId="{9A6BF2B6-4381-4CF4-A456-554A00ED3A0B}" destId="{651DC4EC-C034-4A29-9C75-8FC3021C9D0A}" srcOrd="0" destOrd="0" presId="urn:microsoft.com/office/officeart/2008/layout/LinedList"/>
    <dgm:cxn modelId="{B2ADA9D3-A79E-4EEF-97DC-EA00987AA8B8}" srcId="{3D4A3B99-A850-441B-95A1-B22AE8929CB0}" destId="{A3BB754E-6A76-4A11-B07A-871EFCC0E845}" srcOrd="3" destOrd="0" parTransId="{0752A970-E825-45E1-B41F-6FAF34A58EB0}" sibTransId="{907B7743-90B3-4D57-863D-8555B40F47B0}"/>
    <dgm:cxn modelId="{02E947E4-1E55-4FEC-BB36-3CAA249B6EAA}" srcId="{3D4A3B99-A850-441B-95A1-B22AE8929CB0}" destId="{81DF57D0-783C-417E-BD14-813F061B0743}" srcOrd="2" destOrd="0" parTransId="{66C9288E-E514-4E1F-8626-030FB20965B7}" sibTransId="{47051BC0-2194-4416-ACD5-BF96EBE0CDEA}"/>
    <dgm:cxn modelId="{C9F3BDAB-6BD5-4020-B041-CBAF55CE9A26}" type="presParOf" srcId="{43BE52C7-B62A-46D9-8530-382FEBEB911E}" destId="{E5693A9F-DE70-46E1-8014-CB11D62E54E5}" srcOrd="0" destOrd="0" presId="urn:microsoft.com/office/officeart/2008/layout/LinedList"/>
    <dgm:cxn modelId="{99876ED8-5EE6-4479-A3D4-811015524BE6}" type="presParOf" srcId="{43BE52C7-B62A-46D9-8530-382FEBEB911E}" destId="{89C7F914-1741-4AF4-8E4C-EE66597C0920}" srcOrd="1" destOrd="0" presId="urn:microsoft.com/office/officeart/2008/layout/LinedList"/>
    <dgm:cxn modelId="{7E48BA7E-DDD5-4B78-A64D-C93CAFF53C55}" type="presParOf" srcId="{89C7F914-1741-4AF4-8E4C-EE66597C0920}" destId="{F27098AD-5A35-4ADD-9637-0F54E828E9DF}" srcOrd="0" destOrd="0" presId="urn:microsoft.com/office/officeart/2008/layout/LinedList"/>
    <dgm:cxn modelId="{6A6D3886-3AE4-452B-B53E-46DB53AF8DFA}" type="presParOf" srcId="{89C7F914-1741-4AF4-8E4C-EE66597C0920}" destId="{D0DF32D2-7194-401E-82F3-73CE692CE933}" srcOrd="1" destOrd="0" presId="urn:microsoft.com/office/officeart/2008/layout/LinedList"/>
    <dgm:cxn modelId="{D52E34C2-FD29-4EE4-9F6A-7A3B59B40EB4}" type="presParOf" srcId="{D0DF32D2-7194-401E-82F3-73CE692CE933}" destId="{6F7C9C2D-FF8D-487F-A86D-226FDE546E1A}" srcOrd="0" destOrd="0" presId="urn:microsoft.com/office/officeart/2008/layout/LinedList"/>
    <dgm:cxn modelId="{4181B562-841B-4067-AAF1-C9ED127C7B8C}" type="presParOf" srcId="{D0DF32D2-7194-401E-82F3-73CE692CE933}" destId="{ACFDCE3D-8575-42EA-9467-B2655176BB30}" srcOrd="1" destOrd="0" presId="urn:microsoft.com/office/officeart/2008/layout/LinedList"/>
    <dgm:cxn modelId="{19A70B80-45B6-4D10-B9AB-F95EA11BBF7A}" type="presParOf" srcId="{ACFDCE3D-8575-42EA-9467-B2655176BB30}" destId="{E063F9B4-0A35-47FB-AACA-0DBB5E8FFC99}" srcOrd="0" destOrd="0" presId="urn:microsoft.com/office/officeart/2008/layout/LinedList"/>
    <dgm:cxn modelId="{CC603083-4426-4B72-96B8-42D41C94DAF3}" type="presParOf" srcId="{ACFDCE3D-8575-42EA-9467-B2655176BB30}" destId="{E98A4429-EAC0-4D63-AC38-7F5880A380A9}" srcOrd="1" destOrd="0" presId="urn:microsoft.com/office/officeart/2008/layout/LinedList"/>
    <dgm:cxn modelId="{32F8185F-83A0-4314-9A92-E313A15927C4}" type="presParOf" srcId="{ACFDCE3D-8575-42EA-9467-B2655176BB30}" destId="{282FDA13-893A-4F7B-848D-8D5D349E54E4}" srcOrd="2" destOrd="0" presId="urn:microsoft.com/office/officeart/2008/layout/LinedList"/>
    <dgm:cxn modelId="{8BE8072C-2C2B-4371-B2EC-64F82CECC5BC}" type="presParOf" srcId="{D0DF32D2-7194-401E-82F3-73CE692CE933}" destId="{681BDFD7-CAAC-4EE5-B96D-C26E374006D6}" srcOrd="2" destOrd="0" presId="urn:microsoft.com/office/officeart/2008/layout/LinedList"/>
    <dgm:cxn modelId="{0BE08D5B-B985-402D-9C5A-F440C1A2716C}" type="presParOf" srcId="{D0DF32D2-7194-401E-82F3-73CE692CE933}" destId="{57381994-3F85-4DCD-9360-EA65EBEF9E89}" srcOrd="3" destOrd="0" presId="urn:microsoft.com/office/officeart/2008/layout/LinedList"/>
    <dgm:cxn modelId="{8D04EA74-61BB-40C3-9706-FBA210597C31}" type="presParOf" srcId="{D0DF32D2-7194-401E-82F3-73CE692CE933}" destId="{33AFA109-59E8-4F7A-BA40-9FD4E6362EBD}" srcOrd="4" destOrd="0" presId="urn:microsoft.com/office/officeart/2008/layout/LinedList"/>
    <dgm:cxn modelId="{2BA8726E-8B94-4DAE-94D3-273117FD9E9F}" type="presParOf" srcId="{33AFA109-59E8-4F7A-BA40-9FD4E6362EBD}" destId="{212C70F2-BED5-42A8-8E96-F31E5BC7459B}" srcOrd="0" destOrd="0" presId="urn:microsoft.com/office/officeart/2008/layout/LinedList"/>
    <dgm:cxn modelId="{22D7BE1F-DDB4-4102-A4D5-61063BD63726}" type="presParOf" srcId="{33AFA109-59E8-4F7A-BA40-9FD4E6362EBD}" destId="{3F237793-32DB-4079-8697-2224D88EB2DC}" srcOrd="1" destOrd="0" presId="urn:microsoft.com/office/officeart/2008/layout/LinedList"/>
    <dgm:cxn modelId="{FB8D1865-F553-4532-864C-643548C608C7}" type="presParOf" srcId="{33AFA109-59E8-4F7A-BA40-9FD4E6362EBD}" destId="{D803BACE-32CE-4C74-9475-6361E3F2E1CF}" srcOrd="2" destOrd="0" presId="urn:microsoft.com/office/officeart/2008/layout/LinedList"/>
    <dgm:cxn modelId="{5CAB21FC-349E-4200-BC8C-F3A315664AB7}" type="presParOf" srcId="{D0DF32D2-7194-401E-82F3-73CE692CE933}" destId="{E67C4B7B-38B5-4C32-84B1-8A2622512019}" srcOrd="5" destOrd="0" presId="urn:microsoft.com/office/officeart/2008/layout/LinedList"/>
    <dgm:cxn modelId="{3200D039-33B0-4F8F-AC91-3CAA8A8DB49A}" type="presParOf" srcId="{D0DF32D2-7194-401E-82F3-73CE692CE933}" destId="{D3A42571-6D85-496A-8E83-C9E0962B6E08}" srcOrd="6" destOrd="0" presId="urn:microsoft.com/office/officeart/2008/layout/LinedList"/>
    <dgm:cxn modelId="{17E5975C-7421-4F39-8B4E-585447788AAA}" type="presParOf" srcId="{D0DF32D2-7194-401E-82F3-73CE692CE933}" destId="{D52A84BE-C196-4D74-9B6D-0E47233D7B46}" srcOrd="7" destOrd="0" presId="urn:microsoft.com/office/officeart/2008/layout/LinedList"/>
    <dgm:cxn modelId="{CD8E937F-7270-45F0-81D5-FE98BC8FA37A}" type="presParOf" srcId="{D52A84BE-C196-4D74-9B6D-0E47233D7B46}" destId="{BE0F8762-E9AA-480F-A567-DF4F0CDBFAC3}" srcOrd="0" destOrd="0" presId="urn:microsoft.com/office/officeart/2008/layout/LinedList"/>
    <dgm:cxn modelId="{DDBE5D5B-1369-466D-8444-F222F6FFBF8D}" type="presParOf" srcId="{D52A84BE-C196-4D74-9B6D-0E47233D7B46}" destId="{209D5FF9-BE71-414A-BCD3-3B0CE124E165}" srcOrd="1" destOrd="0" presId="urn:microsoft.com/office/officeart/2008/layout/LinedList"/>
    <dgm:cxn modelId="{FBB68A00-FC22-49ED-AB48-401580D748C8}" type="presParOf" srcId="{D52A84BE-C196-4D74-9B6D-0E47233D7B46}" destId="{25EDCE2E-F9AB-4E32-9EA3-BE63A2A21EF9}" srcOrd="2" destOrd="0" presId="urn:microsoft.com/office/officeart/2008/layout/LinedList"/>
    <dgm:cxn modelId="{E272FEF8-27B0-49D1-A371-8F29053B3D49}" type="presParOf" srcId="{D0DF32D2-7194-401E-82F3-73CE692CE933}" destId="{FDE66B1B-728A-4444-BD98-5BDEF0F958E9}" srcOrd="8" destOrd="0" presId="urn:microsoft.com/office/officeart/2008/layout/LinedList"/>
    <dgm:cxn modelId="{B39B53AD-396F-40A1-9154-938EA80A788A}" type="presParOf" srcId="{D0DF32D2-7194-401E-82F3-73CE692CE933}" destId="{43980D72-BCCB-4F49-B16A-A2AB1C557DAC}" srcOrd="9" destOrd="0" presId="urn:microsoft.com/office/officeart/2008/layout/LinedList"/>
    <dgm:cxn modelId="{7E78F8F5-7AEF-4400-BB81-35DEAC32472E}" type="presParOf" srcId="{D0DF32D2-7194-401E-82F3-73CE692CE933}" destId="{4CA3C25B-5CAF-42ED-9545-41CA192BF2F9}" srcOrd="10" destOrd="0" presId="urn:microsoft.com/office/officeart/2008/layout/LinedList"/>
    <dgm:cxn modelId="{41E40688-733B-431F-AFEB-4FFBFF8B7013}" type="presParOf" srcId="{4CA3C25B-5CAF-42ED-9545-41CA192BF2F9}" destId="{57E347A2-2DE8-4B01-867F-8941D7A4FD20}" srcOrd="0" destOrd="0" presId="urn:microsoft.com/office/officeart/2008/layout/LinedList"/>
    <dgm:cxn modelId="{04E60A4D-1323-4FA6-A0F2-16FFDB9A3E52}" type="presParOf" srcId="{4CA3C25B-5CAF-42ED-9545-41CA192BF2F9}" destId="{4AC2EEB9-0071-49BE-9BC1-D9AE4B5E03B8}" srcOrd="1" destOrd="0" presId="urn:microsoft.com/office/officeart/2008/layout/LinedList"/>
    <dgm:cxn modelId="{33A94080-97A3-4935-A7E4-FE4D45C3F72F}" type="presParOf" srcId="{4CA3C25B-5CAF-42ED-9545-41CA192BF2F9}" destId="{17D06D8A-2F8E-47C2-BB9A-8B6BF283FE75}" srcOrd="2" destOrd="0" presId="urn:microsoft.com/office/officeart/2008/layout/LinedList"/>
    <dgm:cxn modelId="{5CF36B4F-E6C4-4A79-A085-FCD80F5B1669}" type="presParOf" srcId="{D0DF32D2-7194-401E-82F3-73CE692CE933}" destId="{133F428D-C876-4F30-8B74-DF9D0A45672B}" srcOrd="11" destOrd="0" presId="urn:microsoft.com/office/officeart/2008/layout/LinedList"/>
    <dgm:cxn modelId="{07CEED2D-BF59-4B62-8D72-171B58A6D8DB}" type="presParOf" srcId="{D0DF32D2-7194-401E-82F3-73CE692CE933}" destId="{C2FC11AB-311F-4E63-90CF-9149BBEE0E0E}" srcOrd="12" destOrd="0" presId="urn:microsoft.com/office/officeart/2008/layout/LinedList"/>
    <dgm:cxn modelId="{51EC88F5-A3C3-40CE-98B3-99DB710398BB}" type="presParOf" srcId="{D0DF32D2-7194-401E-82F3-73CE692CE933}" destId="{365ABE8E-B330-4736-9594-2078486B89ED}" srcOrd="13" destOrd="0" presId="urn:microsoft.com/office/officeart/2008/layout/LinedList"/>
    <dgm:cxn modelId="{2AEDFA3A-49E5-4DE6-AEBA-A37DF889CDBE}" type="presParOf" srcId="{365ABE8E-B330-4736-9594-2078486B89ED}" destId="{8114B967-477B-4175-A7AE-ADC7C620C474}" srcOrd="0" destOrd="0" presId="urn:microsoft.com/office/officeart/2008/layout/LinedList"/>
    <dgm:cxn modelId="{D4A1F634-C375-476A-AD3C-19FF9455A065}" type="presParOf" srcId="{365ABE8E-B330-4736-9594-2078486B89ED}" destId="{8AF771B4-1286-4674-BBA9-D62F93EDB1A6}" srcOrd="1" destOrd="0" presId="urn:microsoft.com/office/officeart/2008/layout/LinedList"/>
    <dgm:cxn modelId="{58789D77-FF37-4137-B676-36AC17E560DC}" type="presParOf" srcId="{365ABE8E-B330-4736-9594-2078486B89ED}" destId="{42C440E3-5E9A-452C-8069-8B35CA0490A8}" srcOrd="2" destOrd="0" presId="urn:microsoft.com/office/officeart/2008/layout/LinedList"/>
    <dgm:cxn modelId="{9F6B24AA-08B5-408F-AA87-642750370573}" type="presParOf" srcId="{D0DF32D2-7194-401E-82F3-73CE692CE933}" destId="{2A1AA8E7-87A4-42C0-8135-E95822BAB0DC}" srcOrd="14" destOrd="0" presId="urn:microsoft.com/office/officeart/2008/layout/LinedList"/>
    <dgm:cxn modelId="{2F73E54F-CF4B-43AC-9962-03844ED650E4}" type="presParOf" srcId="{D0DF32D2-7194-401E-82F3-73CE692CE933}" destId="{F905466E-A194-4CD8-9074-A20CF50E86E2}" srcOrd="15" destOrd="0" presId="urn:microsoft.com/office/officeart/2008/layout/LinedList"/>
    <dgm:cxn modelId="{F87CDB20-CE92-48BE-B80E-2FB03B1D957E}" type="presParOf" srcId="{D0DF32D2-7194-401E-82F3-73CE692CE933}" destId="{E3DC4FB9-719B-4E72-A504-087310B52203}" srcOrd="16" destOrd="0" presId="urn:microsoft.com/office/officeart/2008/layout/LinedList"/>
    <dgm:cxn modelId="{42A5BF42-11A4-4609-841E-87F2C42317C7}" type="presParOf" srcId="{E3DC4FB9-719B-4E72-A504-087310B52203}" destId="{DA1865AC-ECFD-497D-9FF6-9C8228E0C3BA}" srcOrd="0" destOrd="0" presId="urn:microsoft.com/office/officeart/2008/layout/LinedList"/>
    <dgm:cxn modelId="{E19239B0-903A-4C93-AC21-86772DBFC52B}" type="presParOf" srcId="{E3DC4FB9-719B-4E72-A504-087310B52203}" destId="{0185D331-1829-410F-86D2-39779CD903A0}" srcOrd="1" destOrd="0" presId="urn:microsoft.com/office/officeart/2008/layout/LinedList"/>
    <dgm:cxn modelId="{0F3E9136-A4AA-42B3-B895-9B58CEAB324E}" type="presParOf" srcId="{E3DC4FB9-719B-4E72-A504-087310B52203}" destId="{8D395DE6-86E3-4E80-9F5D-5DCDBD74D4E6}" srcOrd="2" destOrd="0" presId="urn:microsoft.com/office/officeart/2008/layout/LinedList"/>
    <dgm:cxn modelId="{D23D3A8A-0A3A-45C3-AC9F-3819FE3E44CD}" type="presParOf" srcId="{D0DF32D2-7194-401E-82F3-73CE692CE933}" destId="{645CB02B-2C30-4415-BA54-5D6C9443A15F}" srcOrd="17" destOrd="0" presId="urn:microsoft.com/office/officeart/2008/layout/LinedList"/>
    <dgm:cxn modelId="{FD7B0DBC-C3D6-4D8C-A9CA-1E93250088DE}" type="presParOf" srcId="{D0DF32D2-7194-401E-82F3-73CE692CE933}" destId="{AA89E527-3164-4F89-8B70-E2456E56011C}" srcOrd="18" destOrd="0" presId="urn:microsoft.com/office/officeart/2008/layout/LinedList"/>
    <dgm:cxn modelId="{A78C0BB6-DCDA-4F43-BC05-91647877B788}" type="presParOf" srcId="{D0DF32D2-7194-401E-82F3-73CE692CE933}" destId="{78D7E21A-DA52-456C-AE2F-473F6325D46A}" srcOrd="19" destOrd="0" presId="urn:microsoft.com/office/officeart/2008/layout/LinedList"/>
    <dgm:cxn modelId="{748699EB-ABB7-4225-A8E9-CE79533865A7}" type="presParOf" srcId="{78D7E21A-DA52-456C-AE2F-473F6325D46A}" destId="{ECAC8619-8FF8-4AD4-B4B6-5FE428E433AD}" srcOrd="0" destOrd="0" presId="urn:microsoft.com/office/officeart/2008/layout/LinedList"/>
    <dgm:cxn modelId="{EA67EE92-80C3-4BE8-A4F4-2C7135A009B9}" type="presParOf" srcId="{78D7E21A-DA52-456C-AE2F-473F6325D46A}" destId="{651DC4EC-C034-4A29-9C75-8FC3021C9D0A}" srcOrd="1" destOrd="0" presId="urn:microsoft.com/office/officeart/2008/layout/LinedList"/>
    <dgm:cxn modelId="{7C13302B-E21B-4026-B7DE-92E93A73B9F5}" type="presParOf" srcId="{78D7E21A-DA52-456C-AE2F-473F6325D46A}" destId="{3C75E58F-429F-46D7-BC56-59A28C14133B}" srcOrd="2" destOrd="0" presId="urn:microsoft.com/office/officeart/2008/layout/LinedList"/>
    <dgm:cxn modelId="{E95E1FF8-4E59-4BB7-8D52-FDF321164D38}" type="presParOf" srcId="{D0DF32D2-7194-401E-82F3-73CE692CE933}" destId="{A2F18906-5212-4B44-88F8-91850862AD62}" srcOrd="20" destOrd="0" presId="urn:microsoft.com/office/officeart/2008/layout/LinedList"/>
    <dgm:cxn modelId="{1F2329A6-5FB1-4E9F-BB27-2062634782A3}" type="presParOf" srcId="{D0DF32D2-7194-401E-82F3-73CE692CE933}" destId="{9A3E2E11-198D-4E39-BFFD-7271346688E0}" srcOrd="21" destOrd="0" presId="urn:microsoft.com/office/officeart/2008/layout/LinedList"/>
    <dgm:cxn modelId="{278BCA4B-9CD3-4D9C-ACB9-0F69ECE5FF26}" type="presParOf" srcId="{D0DF32D2-7194-401E-82F3-73CE692CE933}" destId="{A95801C3-EA5F-46B9-AF6B-6BB199EDB77B}" srcOrd="22" destOrd="0" presId="urn:microsoft.com/office/officeart/2008/layout/LinedList"/>
    <dgm:cxn modelId="{30BFF389-1ECC-4D7E-B61C-78902BB8F0FC}" type="presParOf" srcId="{A95801C3-EA5F-46B9-AF6B-6BB199EDB77B}" destId="{8C65F1B5-483C-421A-823C-8A0018B36B5D}" srcOrd="0" destOrd="0" presId="urn:microsoft.com/office/officeart/2008/layout/LinedList"/>
    <dgm:cxn modelId="{FDC3F1B5-E465-4462-B00E-8D91A1EC79BA}" type="presParOf" srcId="{A95801C3-EA5F-46B9-AF6B-6BB199EDB77B}" destId="{CA386034-3C04-495C-8549-2F93973B3CEF}" srcOrd="1" destOrd="0" presId="urn:microsoft.com/office/officeart/2008/layout/LinedList"/>
    <dgm:cxn modelId="{CB39EE24-5475-4A56-BBB2-0AB5F49DC30D}" type="presParOf" srcId="{A95801C3-EA5F-46B9-AF6B-6BB199EDB77B}" destId="{B5D41B08-0AE4-4775-9B28-472F7F68A251}" srcOrd="2" destOrd="0" presId="urn:microsoft.com/office/officeart/2008/layout/LinedList"/>
    <dgm:cxn modelId="{BFDA56BE-2496-4B8A-8840-478208EEA792}" type="presParOf" srcId="{D0DF32D2-7194-401E-82F3-73CE692CE933}" destId="{CCB350BF-422A-4422-98FB-8C2F5C20BC15}" srcOrd="23" destOrd="0" presId="urn:microsoft.com/office/officeart/2008/layout/LinedList"/>
    <dgm:cxn modelId="{9F71E1C2-6151-4E98-8B18-F8C3E75173DA}" type="presParOf" srcId="{D0DF32D2-7194-401E-82F3-73CE692CE933}" destId="{E5698F50-D674-4D06-B74D-D5540D1F1E42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93A9F-DE70-46E1-8014-CB11D62E54E5}">
      <dsp:nvSpPr>
        <dsp:cNvPr id="0" name=""/>
        <dsp:cNvSpPr/>
      </dsp:nvSpPr>
      <dsp:spPr>
        <a:xfrm>
          <a:off x="0" y="0"/>
          <a:ext cx="52200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098AD-5A35-4ADD-9637-0F54E828E9DF}">
      <dsp:nvSpPr>
        <dsp:cNvPr id="0" name=""/>
        <dsp:cNvSpPr/>
      </dsp:nvSpPr>
      <dsp:spPr>
        <a:xfrm>
          <a:off x="0" y="0"/>
          <a:ext cx="1797151" cy="4958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8 Core components</a:t>
          </a:r>
        </a:p>
      </dsp:txBody>
      <dsp:txXfrm>
        <a:off x="0" y="0"/>
        <a:ext cx="1797151" cy="4958397"/>
      </dsp:txXfrm>
    </dsp:sp>
    <dsp:sp modelId="{E98A4429-EAC0-4D63-AC38-7F5880A380A9}">
      <dsp:nvSpPr>
        <dsp:cNvPr id="0" name=""/>
        <dsp:cNvSpPr/>
      </dsp:nvSpPr>
      <dsp:spPr>
        <a:xfrm>
          <a:off x="1861230" y="29325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IPC </a:t>
          </a:r>
          <a:r>
            <a:rPr lang="en-US" sz="1600" kern="1200" dirty="0" err="1"/>
            <a:t>programme</a:t>
          </a:r>
          <a:endParaRPr lang="en-US" sz="1600" kern="1200" dirty="0"/>
        </a:p>
      </dsp:txBody>
      <dsp:txXfrm>
        <a:off x="1861230" y="29325"/>
        <a:ext cx="3353437" cy="586509"/>
      </dsp:txXfrm>
    </dsp:sp>
    <dsp:sp modelId="{681BDFD7-CAAC-4EE5-B96D-C26E374006D6}">
      <dsp:nvSpPr>
        <dsp:cNvPr id="0" name=""/>
        <dsp:cNvSpPr/>
      </dsp:nvSpPr>
      <dsp:spPr>
        <a:xfrm>
          <a:off x="1797151" y="615835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37793-32DB-4079-8697-2224D88EB2DC}">
      <dsp:nvSpPr>
        <dsp:cNvPr id="0" name=""/>
        <dsp:cNvSpPr/>
      </dsp:nvSpPr>
      <dsp:spPr>
        <a:xfrm>
          <a:off x="1861230" y="645160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IPC guidelines</a:t>
          </a:r>
        </a:p>
      </dsp:txBody>
      <dsp:txXfrm>
        <a:off x="1861230" y="645160"/>
        <a:ext cx="3353437" cy="586509"/>
      </dsp:txXfrm>
    </dsp:sp>
    <dsp:sp modelId="{E67C4B7B-38B5-4C32-84B1-8A2622512019}">
      <dsp:nvSpPr>
        <dsp:cNvPr id="0" name=""/>
        <dsp:cNvSpPr/>
      </dsp:nvSpPr>
      <dsp:spPr>
        <a:xfrm>
          <a:off x="1797151" y="1231670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D5FF9-BE71-414A-BCD3-3B0CE124E165}">
      <dsp:nvSpPr>
        <dsp:cNvPr id="0" name=""/>
        <dsp:cNvSpPr/>
      </dsp:nvSpPr>
      <dsp:spPr>
        <a:xfrm>
          <a:off x="1861230" y="1260995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IPC education and training</a:t>
          </a:r>
        </a:p>
      </dsp:txBody>
      <dsp:txXfrm>
        <a:off x="1861230" y="1260995"/>
        <a:ext cx="3353437" cy="586509"/>
      </dsp:txXfrm>
    </dsp:sp>
    <dsp:sp modelId="{FDE66B1B-728A-4444-BD98-5BDEF0F958E9}">
      <dsp:nvSpPr>
        <dsp:cNvPr id="0" name=""/>
        <dsp:cNvSpPr/>
      </dsp:nvSpPr>
      <dsp:spPr>
        <a:xfrm>
          <a:off x="1797151" y="1847505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2EEB9-0071-49BE-9BC1-D9AE4B5E03B8}">
      <dsp:nvSpPr>
        <dsp:cNvPr id="0" name=""/>
        <dsp:cNvSpPr/>
      </dsp:nvSpPr>
      <dsp:spPr>
        <a:xfrm>
          <a:off x="1861230" y="1876830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HAI surveillance</a:t>
          </a:r>
        </a:p>
      </dsp:txBody>
      <dsp:txXfrm>
        <a:off x="1861230" y="1876830"/>
        <a:ext cx="3353437" cy="586509"/>
      </dsp:txXfrm>
    </dsp:sp>
    <dsp:sp modelId="{133F428D-C876-4F30-8B74-DF9D0A45672B}">
      <dsp:nvSpPr>
        <dsp:cNvPr id="0" name=""/>
        <dsp:cNvSpPr/>
      </dsp:nvSpPr>
      <dsp:spPr>
        <a:xfrm>
          <a:off x="1797151" y="2463340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771B4-1286-4674-BBA9-D62F93EDB1A6}">
      <dsp:nvSpPr>
        <dsp:cNvPr id="0" name=""/>
        <dsp:cNvSpPr/>
      </dsp:nvSpPr>
      <dsp:spPr>
        <a:xfrm>
          <a:off x="1861230" y="2492665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Multimodal strategies</a:t>
          </a:r>
        </a:p>
      </dsp:txBody>
      <dsp:txXfrm>
        <a:off x="1861230" y="2492665"/>
        <a:ext cx="3353437" cy="586509"/>
      </dsp:txXfrm>
    </dsp:sp>
    <dsp:sp modelId="{2A1AA8E7-87A4-42C0-8135-E95822BAB0DC}">
      <dsp:nvSpPr>
        <dsp:cNvPr id="0" name=""/>
        <dsp:cNvSpPr/>
      </dsp:nvSpPr>
      <dsp:spPr>
        <a:xfrm>
          <a:off x="1797151" y="3079175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5D331-1829-410F-86D2-39779CD903A0}">
      <dsp:nvSpPr>
        <dsp:cNvPr id="0" name=""/>
        <dsp:cNvSpPr/>
      </dsp:nvSpPr>
      <dsp:spPr>
        <a:xfrm>
          <a:off x="1861230" y="3108500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Monitoring/audit of IPC practices and feedback</a:t>
          </a:r>
        </a:p>
      </dsp:txBody>
      <dsp:txXfrm>
        <a:off x="1861230" y="3108500"/>
        <a:ext cx="3353437" cy="586509"/>
      </dsp:txXfrm>
    </dsp:sp>
    <dsp:sp modelId="{645CB02B-2C30-4415-BA54-5D6C9443A15F}">
      <dsp:nvSpPr>
        <dsp:cNvPr id="0" name=""/>
        <dsp:cNvSpPr/>
      </dsp:nvSpPr>
      <dsp:spPr>
        <a:xfrm>
          <a:off x="1797151" y="3695010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DC4EC-C034-4A29-9C75-8FC3021C9D0A}">
      <dsp:nvSpPr>
        <dsp:cNvPr id="0" name=""/>
        <dsp:cNvSpPr/>
      </dsp:nvSpPr>
      <dsp:spPr>
        <a:xfrm>
          <a:off x="1861230" y="3724335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/>
            <a:t>Workload staffing and bed occupancy</a:t>
          </a:r>
          <a:endParaRPr lang="en-US" sz="1600" kern="1200"/>
        </a:p>
      </dsp:txBody>
      <dsp:txXfrm>
        <a:off x="1861230" y="3724335"/>
        <a:ext cx="3353437" cy="586509"/>
      </dsp:txXfrm>
    </dsp:sp>
    <dsp:sp modelId="{A2F18906-5212-4B44-88F8-91850862AD62}">
      <dsp:nvSpPr>
        <dsp:cNvPr id="0" name=""/>
        <dsp:cNvSpPr/>
      </dsp:nvSpPr>
      <dsp:spPr>
        <a:xfrm>
          <a:off x="1797151" y="4310845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86034-3C04-495C-8549-2F93973B3CEF}">
      <dsp:nvSpPr>
        <dsp:cNvPr id="0" name=""/>
        <dsp:cNvSpPr/>
      </dsp:nvSpPr>
      <dsp:spPr>
        <a:xfrm>
          <a:off x="1861230" y="4340171"/>
          <a:ext cx="3353437" cy="586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/>
            <a:t>Built environment, materials and equipment for IPC</a:t>
          </a:r>
          <a:endParaRPr lang="en-US" sz="1600" kern="1200"/>
        </a:p>
      </dsp:txBody>
      <dsp:txXfrm>
        <a:off x="1861230" y="4340171"/>
        <a:ext cx="3353437" cy="586509"/>
      </dsp:txXfrm>
    </dsp:sp>
    <dsp:sp modelId="{CCB350BF-422A-4422-98FB-8C2F5C20BC15}">
      <dsp:nvSpPr>
        <dsp:cNvPr id="0" name=""/>
        <dsp:cNvSpPr/>
      </dsp:nvSpPr>
      <dsp:spPr>
        <a:xfrm>
          <a:off x="1797151" y="4926680"/>
          <a:ext cx="34175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9ECE8-05E4-42F1-AA9B-93153AFAA1A7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EA353-2201-48C9-A925-C4B719FF51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1638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19D72-C66A-4FE9-A843-CBCC2D48B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DB14F-E646-46E6-A900-EC37F2525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B0E89-E0BB-417E-8887-3448FCF8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580F0-2F21-4464-9CFF-05A4E602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114DF-857E-4D5E-8D48-6C15F69B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605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1FE10-96E9-4E3A-ADB0-4EBB3340D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79CDA-B5B7-4415-AEE4-F8BB09C66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A3B94-0DE5-452E-865F-59582FFD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532AD-A11D-4D00-8CC6-0E011C38F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6EBB1-C81F-4D85-B5C5-8187E96F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314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6F7CD-FF4C-4480-A738-F1408A4D0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E71F2-BF15-476E-A1DA-2F745119D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CF3CD-C9EC-4E80-ADEC-9D3F78DB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75110-9B09-4BE6-BE17-798F901B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675DB-2D95-4FF8-A40C-E6FD20F5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6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4DE7F-6A44-4952-92DA-98C4E6313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84CAA-BB4A-4172-AA77-E33064899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71B38-3C1A-4D7E-9EB8-8A84A4C0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3927A-59EC-4B9C-B6BF-21D6E8826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9FC0F-255F-4557-B696-44E4A81ED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538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22AB0-F863-465B-BB20-19622EC7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DC76A-A1CB-4F67-994C-4FB034D23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6F523-2D34-4ED9-B335-FABE4A4D5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F51EF-B811-4F9E-AF46-1E121D7B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1AA56-484C-4176-9BFC-E3DC574B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083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43F9D-6DCD-42E1-B0BA-09C507555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D7FB4-6981-4A89-BE1F-829C56B1D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7CBAD-2FAF-4C34-9113-E6581F7D8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120A4-1116-432F-86C7-F95CE54AF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41A7B-4C8E-4789-B03A-AB547884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6928C-280C-4C76-9851-39096D84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13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9A04-A913-4B71-8EAB-EEADEB638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FDB19-25C7-4884-B22F-95EFFA1A3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52AB3-C19A-4D38-B51A-727E9DFA4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C20B9-590A-4B1B-B1C9-F24E2C516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BB0774-9FFA-449E-9FBF-641154735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A5BBC-91AB-4ACE-9BB4-DABA98E5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3E6BE5-3C77-439E-BC85-9BE1F7261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1AFFF8-5B74-4C3F-BF9A-AFE35B6EE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401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A604-2665-4875-8C2C-B57621699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5C580-1A68-403D-9D26-87039A29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39C93-2F90-41F9-87FF-9768A285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30B662-55AE-4060-9300-220D6263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749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219E16-CDB2-4E89-B7BD-3B25ED5C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5B82A-54EC-40D6-8DB7-6A3A8A0E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3356D-2F88-461F-826C-8198ABDF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206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95892-D751-4883-A204-DA98F06E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D763-7094-4C70-911F-0E0D3A113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0B8BA-CDB4-454A-8CE8-09C0B38BD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E7230-16FD-406B-A2F6-4AB620FE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46B1F-F7BC-4FCA-B88D-258BBFB4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3F595-5B6C-42AC-8D47-F8769C25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727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7E3CF-664F-4C57-87A1-422DF3C9F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0D975F-095C-4F38-97FC-986F4555C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F3E91-5E73-4C56-A500-93531175D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B1046-F855-4CC7-9CF3-014985D15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B41C7-FBE0-452B-9135-5CC3166B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53553-B033-4CB8-A227-FAADFD7CB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2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DBCFE9-380F-4A6E-9F0E-3B54F2A63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FA9C4-BD19-43A0-8E85-3508D2C19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E6CDB-6C4B-4374-AD17-36EEB4218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C5E99-0E70-4929-BA1C-6779D2B1F809}" type="datetimeFigureOut">
              <a:rPr lang="en-AU" smtClean="0"/>
              <a:t>12/04/2022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939EA-50B6-49E1-A768-4F79CEACA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9EEAC-D72A-49B6-84B1-E8F137A5B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270A6-6319-4FEA-9F48-1D994ECBDE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00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emf"/></Relationships>
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art&#10;&#10;Description automatically generated">
            <a:extLst>
              <a:ext uri="{FF2B5EF4-FFF2-40B4-BE49-F238E27FC236}">
                <a16:creationId xmlns:a16="http://schemas.microsoft.com/office/drawing/2014/main" id="{B3721A7B-0042-4209-9E23-33AF4ADF7D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0" r="5635" b="5161"/>
          <a:stretch/>
        </p:blipFill>
        <p:spPr>
          <a:xfrm>
            <a:off x="6662057" y="1130401"/>
            <a:ext cx="5220072" cy="5326523"/>
          </a:xfr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F91CDC-73C3-41DB-B185-8F683104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33" y="116632"/>
            <a:ext cx="11906654" cy="798326"/>
          </a:xfrm>
        </p:spPr>
        <p:txBody>
          <a:bodyPr anchor="b">
            <a:no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WHO Guidelines on core components of IPC </a:t>
            </a:r>
            <a:r>
              <a:rPr lang="en-US" sz="4000" b="1" dirty="0" err="1">
                <a:solidFill>
                  <a:schemeClr val="tx2"/>
                </a:solidFill>
              </a:rPr>
              <a:t>programmes</a:t>
            </a:r>
            <a:endParaRPr lang="en-AU" sz="4000" b="1" baseline="30000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6C7981-12BE-4CF3-B536-D69ED338FD75}"/>
              </a:ext>
            </a:extLst>
          </p:cNvPr>
          <p:cNvSpPr txBox="1"/>
          <p:nvPr/>
        </p:nvSpPr>
        <p:spPr>
          <a:xfrm>
            <a:off x="309871" y="6304242"/>
            <a:ext cx="637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Ref: Guidelines on Core Components of Infection Prevention and Control </a:t>
            </a:r>
            <a:r>
              <a:rPr lang="en-US" sz="1100" i="1" dirty="0" err="1"/>
              <a:t>Programmes</a:t>
            </a:r>
            <a:r>
              <a:rPr lang="en-US" sz="1100" i="1" dirty="0"/>
              <a:t> at the National and Acute Health Care Facility Level</a:t>
            </a:r>
            <a:r>
              <a:rPr lang="en-US" sz="1100" dirty="0"/>
              <a:t>. Geneva: World Health Organization; 2016.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E5069E98-C716-DB7F-6980-9CBC1451B5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1643561"/>
              </p:ext>
            </p:extLst>
          </p:nvPr>
        </p:nvGraphicFramePr>
        <p:xfrm>
          <a:off x="619327" y="1130401"/>
          <a:ext cx="5220072" cy="4958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FA6C5BE-288E-40BF-9B7D-9321AEEA6CF9}"/>
              </a:ext>
            </a:extLst>
          </p:cNvPr>
          <p:cNvSpPr/>
          <p:nvPr/>
        </p:nvSpPr>
        <p:spPr>
          <a:xfrm>
            <a:off x="2168435" y="3429000"/>
            <a:ext cx="3927566" cy="146521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61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04925E4-F574-42F9-855E-BF7ED5FD2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39" y="145915"/>
            <a:ext cx="4851861" cy="6391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743BDA7-BC5E-4127-9D24-BE3329011DE6}"/>
              </a:ext>
            </a:extLst>
          </p:cNvPr>
          <p:cNvSpPr txBox="1"/>
          <p:nvPr/>
        </p:nvSpPr>
        <p:spPr>
          <a:xfrm>
            <a:off x="5695406" y="6200503"/>
            <a:ext cx="563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hlinkClick r:id="rId3"/>
              </a:rPr>
              <a:t>https://www.who.int/publications/i/item/9789241516945</a:t>
            </a:r>
            <a:r>
              <a:rPr lang="en-AU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F2931B-4F1B-4925-8C85-16790BB638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5406" y="855210"/>
            <a:ext cx="6074437" cy="5282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64E0B6-07C3-4C87-B469-694FA7AF4A55}"/>
              </a:ext>
            </a:extLst>
          </p:cNvPr>
          <p:cNvSpPr txBox="1"/>
          <p:nvPr/>
        </p:nvSpPr>
        <p:spPr>
          <a:xfrm>
            <a:off x="6096000" y="268816"/>
            <a:ext cx="5529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+mj-lt"/>
              </a:rPr>
              <a:t>Five-step cycle to IPC improvement</a:t>
            </a:r>
            <a:endParaRPr lang="en-AU" sz="28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889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9220FF-AAB7-4EF4-8CDA-0612C243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97" y="457200"/>
            <a:ext cx="5964405" cy="59436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FA233FF-F600-44B4-939E-5EAD349DE3DC}"/>
              </a:ext>
            </a:extLst>
          </p:cNvPr>
          <p:cNvSpPr/>
          <p:nvPr/>
        </p:nvSpPr>
        <p:spPr>
          <a:xfrm>
            <a:off x="6753951" y="746433"/>
            <a:ext cx="1693354" cy="1391055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4E1EA7-E3F5-4360-9DB7-43678DC3A211}"/>
              </a:ext>
            </a:extLst>
          </p:cNvPr>
          <p:cNvSpPr txBox="1"/>
          <p:nvPr/>
        </p:nvSpPr>
        <p:spPr>
          <a:xfrm>
            <a:off x="9241347" y="457200"/>
            <a:ext cx="2786742" cy="618630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all pre-requisites are in place for a successful intervention/program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Key players and their roles and responsibilities (e.g., who will do HHC auditing)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Resources required (e.g., do auditors need dedicated time)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Infrastructure (e.g., ABHR brackets to be installed?)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Planning and coordination of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be refined during Step 3 after conducting Step 2</a:t>
            </a:r>
            <a:endParaRPr lang="en-AU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B039B1-C5FF-4AB3-99BB-5C027436005E}"/>
              </a:ext>
            </a:extLst>
          </p:cNvPr>
          <p:cNvCxnSpPr>
            <a:cxnSpLocks/>
            <a:stCxn id="4" idx="6"/>
            <a:endCxn id="5" idx="1"/>
          </p:cNvCxnSpPr>
          <p:nvPr/>
        </p:nvCxnSpPr>
        <p:spPr>
          <a:xfrm>
            <a:off x="8447305" y="1441961"/>
            <a:ext cx="794042" cy="210839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36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9220FF-AAB7-4EF4-8CDA-0612C243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97" y="457200"/>
            <a:ext cx="5964405" cy="59436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01975DA0-11B6-4482-B034-F16B4AB97DA8}"/>
              </a:ext>
            </a:extLst>
          </p:cNvPr>
          <p:cNvSpPr/>
          <p:nvPr/>
        </p:nvSpPr>
        <p:spPr>
          <a:xfrm>
            <a:off x="7546431" y="3359005"/>
            <a:ext cx="1693354" cy="1334916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3E7167-B7DB-41F6-8CE6-BBF9EF5FCC82}"/>
              </a:ext>
            </a:extLst>
          </p:cNvPr>
          <p:cNvSpPr txBox="1"/>
          <p:nvPr/>
        </p:nvSpPr>
        <p:spPr>
          <a:xfrm>
            <a:off x="9505018" y="1825609"/>
            <a:ext cx="2530228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Conduct a baseline assessment of the current situation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HHC baseline data collection on target ward(s)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HH product availability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071F762-5D6F-4495-B19E-93C5FF981AC4}"/>
              </a:ext>
            </a:extLst>
          </p:cNvPr>
          <p:cNvCxnSpPr>
            <a:cxnSpLocks/>
            <a:stCxn id="7" idx="7"/>
            <a:endCxn id="9" idx="1"/>
          </p:cNvCxnSpPr>
          <p:nvPr/>
        </p:nvCxnSpPr>
        <p:spPr>
          <a:xfrm flipV="1">
            <a:off x="8991799" y="2979771"/>
            <a:ext cx="513219" cy="57472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81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9220FF-AAB7-4EF4-8CDA-0612C243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97" y="457200"/>
            <a:ext cx="5964405" cy="59436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4E10D5FD-3860-41E8-BE8A-508CA387CF70}"/>
              </a:ext>
            </a:extLst>
          </p:cNvPr>
          <p:cNvSpPr/>
          <p:nvPr/>
        </p:nvSpPr>
        <p:spPr>
          <a:xfrm>
            <a:off x="5248940" y="5146772"/>
            <a:ext cx="1693354" cy="1493054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A0A8A8-2617-450D-BC85-71D795334009}"/>
              </a:ext>
            </a:extLst>
          </p:cNvPr>
          <p:cNvSpPr txBox="1"/>
          <p:nvPr/>
        </p:nvSpPr>
        <p:spPr>
          <a:xfrm>
            <a:off x="9354374" y="685000"/>
            <a:ext cx="2741831" cy="507831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a tailor-made action plan (e.g., HH program launch, education plan)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Needs to address local realities (e.g., access to ABHR)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Prioritize areas for improvement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May need a step-wise approach to overall improvement (e.g., target higher-risk clinical areas first)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Refine initial plans (Step 1) following baseline assessment (Step 2)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55BB266-ECA7-4F9D-AB14-C4D12E4CEFA7}"/>
              </a:ext>
            </a:extLst>
          </p:cNvPr>
          <p:cNvCxnSpPr>
            <a:cxnSpLocks/>
            <a:stCxn id="7" idx="6"/>
            <a:endCxn id="9" idx="1"/>
          </p:cNvCxnSpPr>
          <p:nvPr/>
        </p:nvCxnSpPr>
        <p:spPr>
          <a:xfrm flipV="1">
            <a:off x="6942294" y="3224157"/>
            <a:ext cx="2412080" cy="2669142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50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9220FF-AAB7-4EF4-8CDA-0612C243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97" y="457200"/>
            <a:ext cx="5964405" cy="59436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182EB15-6802-4810-A078-9C7BAF08A573}"/>
              </a:ext>
            </a:extLst>
          </p:cNvPr>
          <p:cNvSpPr/>
          <p:nvPr/>
        </p:nvSpPr>
        <p:spPr>
          <a:xfrm>
            <a:off x="3000557" y="3428787"/>
            <a:ext cx="1545317" cy="1352220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431266-6862-49CE-BFE8-5CA22F689247}"/>
              </a:ext>
            </a:extLst>
          </p:cNvPr>
          <p:cNvSpPr txBox="1"/>
          <p:nvPr/>
        </p:nvSpPr>
        <p:spPr>
          <a:xfrm>
            <a:off x="167015" y="2453427"/>
            <a:ext cx="2420983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Assess your interventions (e.g., HHC audit again)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the same tools used for the baseline assessment (Step 2) so that you can accurately compare before and after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B28EDD-19CE-4E66-BFB8-308C15922D12}"/>
              </a:ext>
            </a:extLst>
          </p:cNvPr>
          <p:cNvCxnSpPr>
            <a:cxnSpLocks/>
            <a:stCxn id="7" idx="2"/>
            <a:endCxn id="9" idx="3"/>
          </p:cNvCxnSpPr>
          <p:nvPr/>
        </p:nvCxnSpPr>
        <p:spPr>
          <a:xfrm flipH="1" flipV="1">
            <a:off x="2587998" y="3746089"/>
            <a:ext cx="412559" cy="35880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31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9220FF-AAB7-4EF4-8CDA-0612C243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97" y="457200"/>
            <a:ext cx="5964405" cy="59436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4026DF9-8742-4272-8BE5-A3BA740EE6D4}"/>
              </a:ext>
            </a:extLst>
          </p:cNvPr>
          <p:cNvSpPr/>
          <p:nvPr/>
        </p:nvSpPr>
        <p:spPr>
          <a:xfrm>
            <a:off x="3405051" y="456344"/>
            <a:ext cx="1907178" cy="1633713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2B5158-1BE1-48A6-AFB7-B74159AD6701}"/>
              </a:ext>
            </a:extLst>
          </p:cNvPr>
          <p:cNvSpPr txBox="1"/>
          <p:nvPr/>
        </p:nvSpPr>
        <p:spPr>
          <a:xfrm>
            <a:off x="200780" y="578441"/>
            <a:ext cx="2498877" cy="590931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 to review and assess your program/intervention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regular HHC monitoring, reporting and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refine ongoing action plan or step-wise improvement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HHC results show sustained improvement by one group of HCWs but not another – may need to focus education on the latter group for a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FDB94B5-261C-4294-8B14-8FDB857813BE}"/>
              </a:ext>
            </a:extLst>
          </p:cNvPr>
          <p:cNvCxnSpPr>
            <a:stCxn id="7" idx="2"/>
            <a:endCxn id="9" idx="3"/>
          </p:cNvCxnSpPr>
          <p:nvPr/>
        </p:nvCxnSpPr>
        <p:spPr>
          <a:xfrm flipH="1">
            <a:off x="2699657" y="1273201"/>
            <a:ext cx="705394" cy="2259895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73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AF382A062AD647AA64028EB6419987" ma:contentTypeVersion="11" ma:contentTypeDescription="Create a new document." ma:contentTypeScope="" ma:versionID="e5052cbc5c8ec5edf19450b069ca8500">
  <xsd:schema xmlns:xsd="http://www.w3.org/2001/XMLSchema" xmlns:xs="http://www.w3.org/2001/XMLSchema" xmlns:p="http://schemas.microsoft.com/office/2006/metadata/properties" xmlns:ns2="719def93-22ce-40a0-bcf5-d3e27c8029ec" xmlns:ns3="effdf2cc-b12a-41f2-91a6-814341b6a5c2" targetNamespace="http://schemas.microsoft.com/office/2006/metadata/properties" ma:root="true" ma:fieldsID="f4a05585b1d6ca3eb348014d51f3285c" ns2:_="" ns3:_="">
    <xsd:import namespace="719def93-22ce-40a0-bcf5-d3e27c8029e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def93-22ce-40a0-bcf5-d3e27c8029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6E95A2-D7EA-45EC-9878-DFD2491E447A}"/>
</file>

<file path=customXml/itemProps2.xml><?xml version="1.0" encoding="utf-8"?>
<ds:datastoreItem xmlns:ds="http://schemas.openxmlformats.org/officeDocument/2006/customXml" ds:itemID="{8C9EB1C4-33A1-4104-9908-0486509D4970}"/>
</file>

<file path=customXml/itemProps3.xml><?xml version="1.0" encoding="utf-8"?>
<ds:datastoreItem xmlns:ds="http://schemas.openxmlformats.org/officeDocument/2006/customXml" ds:itemID="{1549F7B4-5FBA-4E46-B0F9-BCE594284C5E}"/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346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WHO Guidelines on core components of IPC programmes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Guidelines on core components of IPC programmes</dc:title>
  <dc:creator>Donna Cameron</dc:creator>
  <cp:lastModifiedBy>Donna Cameron</cp:lastModifiedBy>
  <cp:revision>9</cp:revision>
  <dcterms:created xsi:type="dcterms:W3CDTF">2022-04-12T05:51:55Z</dcterms:created>
  <dcterms:modified xsi:type="dcterms:W3CDTF">2022-04-12T08:42:21Z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0x01010072AF382A062AD647AA64028EB6419987</vt:lpwstr>
  </property>
</Properties>
</file>