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68"/>
  </p:notesMasterIdLst>
  <p:handoutMasterIdLst>
    <p:handoutMasterId r:id="rId69"/>
  </p:handoutMasterIdLst>
  <p:sldIdLst>
    <p:sldId id="256" r:id="rId5"/>
    <p:sldId id="372" r:id="rId6"/>
    <p:sldId id="287" r:id="rId7"/>
    <p:sldId id="386" r:id="rId8"/>
    <p:sldId id="288" r:id="rId9"/>
    <p:sldId id="387" r:id="rId10"/>
    <p:sldId id="289" r:id="rId11"/>
    <p:sldId id="388" r:id="rId12"/>
    <p:sldId id="291" r:id="rId13"/>
    <p:sldId id="392" r:id="rId14"/>
    <p:sldId id="292" r:id="rId15"/>
    <p:sldId id="391" r:id="rId16"/>
    <p:sldId id="325" r:id="rId17"/>
    <p:sldId id="326" r:id="rId18"/>
    <p:sldId id="328" r:id="rId19"/>
    <p:sldId id="329" r:id="rId20"/>
    <p:sldId id="330" r:id="rId21"/>
    <p:sldId id="331" r:id="rId22"/>
    <p:sldId id="332" r:id="rId23"/>
    <p:sldId id="333" r:id="rId24"/>
    <p:sldId id="334" r:id="rId25"/>
    <p:sldId id="373" r:id="rId26"/>
    <p:sldId id="374" r:id="rId27"/>
    <p:sldId id="384" r:id="rId28"/>
    <p:sldId id="393" r:id="rId29"/>
    <p:sldId id="376" r:id="rId30"/>
    <p:sldId id="385" r:id="rId31"/>
    <p:sldId id="394" r:id="rId32"/>
    <p:sldId id="366" r:id="rId33"/>
    <p:sldId id="381" r:id="rId34"/>
    <p:sldId id="370" r:id="rId35"/>
    <p:sldId id="286" r:id="rId36"/>
    <p:sldId id="367" r:id="rId37"/>
    <p:sldId id="268" r:id="rId38"/>
    <p:sldId id="282" r:id="rId39"/>
    <p:sldId id="270" r:id="rId40"/>
    <p:sldId id="284" r:id="rId41"/>
    <p:sldId id="273" r:id="rId42"/>
    <p:sldId id="285" r:id="rId43"/>
    <p:sldId id="371" r:id="rId44"/>
    <p:sldId id="275" r:id="rId45"/>
    <p:sldId id="276" r:id="rId46"/>
    <p:sldId id="368" r:id="rId47"/>
    <p:sldId id="281" r:id="rId48"/>
    <p:sldId id="346" r:id="rId49"/>
    <p:sldId id="347" r:id="rId50"/>
    <p:sldId id="348" r:id="rId51"/>
    <p:sldId id="349" r:id="rId52"/>
    <p:sldId id="350" r:id="rId53"/>
    <p:sldId id="351" r:id="rId54"/>
    <p:sldId id="352" r:id="rId55"/>
    <p:sldId id="353" r:id="rId56"/>
    <p:sldId id="354" r:id="rId57"/>
    <p:sldId id="355" r:id="rId58"/>
    <p:sldId id="356" r:id="rId59"/>
    <p:sldId id="357" r:id="rId60"/>
    <p:sldId id="358" r:id="rId61"/>
    <p:sldId id="359" r:id="rId62"/>
    <p:sldId id="360" r:id="rId63"/>
    <p:sldId id="361" r:id="rId64"/>
    <p:sldId id="362" r:id="rId65"/>
    <p:sldId id="363" r:id="rId66"/>
    <p:sldId id="365" r:id="rId67"/>
  </p:sldIdLst>
  <p:sldSz cx="9144000" cy="6858000" type="screen4x3"/>
  <p:notesSz cx="6797675" cy="9926638"/>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F95"/>
    <a:srgbClr val="4D85C5"/>
    <a:srgbClr val="00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ADF49D-C010-4BD9-B3E1-6939E2D1A0BE}" v="6" dt="2022-03-25T06:22:19.4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5" d="100"/>
          <a:sy n="145" d="100"/>
        </p:scale>
        <p:origin x="114" y="3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userId="93a9740c-6f18-4f14-b4e4-7b061c934f44" providerId="ADAL" clId="{4DADF49D-C010-4BD9-B3E1-6939E2D1A0BE}"/>
    <pc:docChg chg="modMainMaster">
      <pc:chgData name="Kate" userId="93a9740c-6f18-4f14-b4e4-7b061c934f44" providerId="ADAL" clId="{4DADF49D-C010-4BD9-B3E1-6939E2D1A0BE}" dt="2022-03-25T06:22:19.414" v="1" actId="1076"/>
      <pc:docMkLst>
        <pc:docMk/>
      </pc:docMkLst>
      <pc:sldMasterChg chg="modSldLayout">
        <pc:chgData name="Kate" userId="93a9740c-6f18-4f14-b4e4-7b061c934f44" providerId="ADAL" clId="{4DADF49D-C010-4BD9-B3E1-6939E2D1A0BE}" dt="2022-03-25T06:22:19.414" v="1" actId="1076"/>
        <pc:sldMasterMkLst>
          <pc:docMk/>
          <pc:sldMasterMk cId="0" sldId="2147483689"/>
        </pc:sldMasterMkLst>
        <pc:sldLayoutChg chg="addSp modSp mod">
          <pc:chgData name="Kate" userId="93a9740c-6f18-4f14-b4e4-7b061c934f44" providerId="ADAL" clId="{4DADF49D-C010-4BD9-B3E1-6939E2D1A0BE}" dt="2022-03-25T06:22:19.414" v="1" actId="1076"/>
          <pc:sldLayoutMkLst>
            <pc:docMk/>
            <pc:sldMasterMk cId="0" sldId="2147483689"/>
            <pc:sldLayoutMk cId="0" sldId="2147484137"/>
          </pc:sldLayoutMkLst>
          <pc:spChg chg="add mod">
            <ac:chgData name="Kate" userId="93a9740c-6f18-4f14-b4e4-7b061c934f44" providerId="ADAL" clId="{4DADF49D-C010-4BD9-B3E1-6939E2D1A0BE}" dt="2022-03-25T06:22:19.414" v="1" actId="1076"/>
            <ac:spMkLst>
              <pc:docMk/>
              <pc:sldMasterMk cId="0" sldId="2147483689"/>
              <pc:sldLayoutMk cId="0" sldId="2147484137"/>
              <ac:spMk id="7" creationId="{308F2333-FBA9-48C6-B06D-C166F0473E89}"/>
            </ac:spMkLst>
          </pc:spChg>
        </pc:sldLayoutChg>
      </pc:sldMasterChg>
    </pc:docChg>
  </pc:docChgLst>
  <pc:docChgLst>
    <pc:chgData name="RYAN, Kate" userId="S::ryankz@austin.org.au::93a9740c-6f18-4f14-b4e4-7b061c934f44" providerId="AD" clId="Web-{E8E5D220-1F55-B036-71E4-69DF541579A4}"/>
    <pc:docChg chg="delSld modSld">
      <pc:chgData name="RYAN, Kate" userId="S::ryankz@austin.org.au::93a9740c-6f18-4f14-b4e4-7b061c934f44" providerId="AD" clId="Web-{E8E5D220-1F55-B036-71E4-69DF541579A4}" dt="2022-02-01T04:28:52.780" v="114"/>
      <pc:docMkLst>
        <pc:docMk/>
      </pc:docMkLst>
      <pc:sldChg chg="addSp delSp modSp">
        <pc:chgData name="RYAN, Kate" userId="S::ryankz@austin.org.au::93a9740c-6f18-4f14-b4e4-7b061c934f44" providerId="AD" clId="Web-{E8E5D220-1F55-B036-71E4-69DF541579A4}" dt="2022-02-01T04:26:24.949" v="94" actId="14100"/>
        <pc:sldMkLst>
          <pc:docMk/>
          <pc:sldMk cId="0" sldId="366"/>
        </pc:sldMkLst>
        <pc:picChg chg="add mod">
          <ac:chgData name="RYAN, Kate" userId="S::ryankz@austin.org.au::93a9740c-6f18-4f14-b4e4-7b061c934f44" providerId="AD" clId="Web-{E8E5D220-1F55-B036-71E4-69DF541579A4}" dt="2022-02-01T04:26:24.949" v="94" actId="14100"/>
          <ac:picMkLst>
            <pc:docMk/>
            <pc:sldMk cId="0" sldId="366"/>
            <ac:picMk id="2" creationId="{5476C69F-7C57-4DDF-B4FD-F92D8F6AC133}"/>
          </ac:picMkLst>
        </pc:picChg>
        <pc:picChg chg="del">
          <ac:chgData name="RYAN, Kate" userId="S::ryankz@austin.org.au::93a9740c-6f18-4f14-b4e4-7b061c934f44" providerId="AD" clId="Web-{E8E5D220-1F55-B036-71E4-69DF541579A4}" dt="2022-02-01T04:25:48.198" v="87"/>
          <ac:picMkLst>
            <pc:docMk/>
            <pc:sldMk cId="0" sldId="366"/>
            <ac:picMk id="40962" creationId="{00000000-0000-0000-0000-000000000000}"/>
          </ac:picMkLst>
        </pc:picChg>
      </pc:sldChg>
      <pc:sldChg chg="modSp">
        <pc:chgData name="RYAN, Kate" userId="S::ryankz@austin.org.au::93a9740c-6f18-4f14-b4e4-7b061c934f44" providerId="AD" clId="Web-{E8E5D220-1F55-B036-71E4-69DF541579A4}" dt="2022-02-01T04:28:32.748" v="113" actId="1076"/>
        <pc:sldMkLst>
          <pc:docMk/>
          <pc:sldMk cId="0" sldId="367"/>
        </pc:sldMkLst>
        <pc:spChg chg="mod">
          <ac:chgData name="RYAN, Kate" userId="S::ryankz@austin.org.au::93a9740c-6f18-4f14-b4e4-7b061c934f44" providerId="AD" clId="Web-{E8E5D220-1F55-B036-71E4-69DF541579A4}" dt="2022-02-01T04:28:32.748" v="113" actId="1076"/>
          <ac:spMkLst>
            <pc:docMk/>
            <pc:sldMk cId="0" sldId="367"/>
            <ac:spMk id="45059" creationId="{00000000-0000-0000-0000-000000000000}"/>
          </ac:spMkLst>
        </pc:spChg>
      </pc:sldChg>
      <pc:sldChg chg="addSp delSp modSp">
        <pc:chgData name="RYAN, Kate" userId="S::ryankz@austin.org.au::93a9740c-6f18-4f14-b4e4-7b061c934f44" providerId="AD" clId="Web-{E8E5D220-1F55-B036-71E4-69DF541579A4}" dt="2022-02-01T04:27:34.325" v="101" actId="14100"/>
        <pc:sldMkLst>
          <pc:docMk/>
          <pc:sldMk cId="0" sldId="381"/>
        </pc:sldMkLst>
        <pc:picChg chg="add mod">
          <ac:chgData name="RYAN, Kate" userId="S::ryankz@austin.org.au::93a9740c-6f18-4f14-b4e4-7b061c934f44" providerId="AD" clId="Web-{E8E5D220-1F55-B036-71E4-69DF541579A4}" dt="2022-02-01T04:27:34.325" v="101" actId="14100"/>
          <ac:picMkLst>
            <pc:docMk/>
            <pc:sldMk cId="0" sldId="381"/>
            <ac:picMk id="2" creationId="{82D04636-2BF2-4E02-AE01-7BD6B073A3BD}"/>
          </ac:picMkLst>
        </pc:picChg>
        <pc:picChg chg="del">
          <ac:chgData name="RYAN, Kate" userId="S::ryankz@austin.org.au::93a9740c-6f18-4f14-b4e4-7b061c934f44" providerId="AD" clId="Web-{E8E5D220-1F55-B036-71E4-69DF541579A4}" dt="2022-02-01T04:26:33.449" v="95"/>
          <ac:picMkLst>
            <pc:docMk/>
            <pc:sldMk cId="0" sldId="381"/>
            <ac:picMk id="41986" creationId="{00000000-0000-0000-0000-000000000000}"/>
          </ac:picMkLst>
        </pc:picChg>
      </pc:sldChg>
      <pc:sldChg chg="addSp delSp modSp delAnim">
        <pc:chgData name="RYAN, Kate" userId="S::ryankz@austin.org.au::93a9740c-6f18-4f14-b4e4-7b061c934f44" providerId="AD" clId="Web-{E8E5D220-1F55-B036-71E4-69DF541579A4}" dt="2022-02-01T04:14:59.138" v="17" actId="20577"/>
        <pc:sldMkLst>
          <pc:docMk/>
          <pc:sldMk cId="0" sldId="386"/>
        </pc:sldMkLst>
        <pc:spChg chg="add mod">
          <ac:chgData name="RYAN, Kate" userId="S::ryankz@austin.org.au::93a9740c-6f18-4f14-b4e4-7b061c934f44" providerId="AD" clId="Web-{E8E5D220-1F55-B036-71E4-69DF541579A4}" dt="2022-02-01T04:14:59.138" v="17" actId="20577"/>
          <ac:spMkLst>
            <pc:docMk/>
            <pc:sldMk cId="0" sldId="386"/>
            <ac:spMk id="3" creationId="{E8DC848B-0F3B-4E0B-A498-26392AD211F0}"/>
          </ac:spMkLst>
        </pc:spChg>
        <pc:picChg chg="del">
          <ac:chgData name="RYAN, Kate" userId="S::ryankz@austin.org.au::93a9740c-6f18-4f14-b4e4-7b061c934f44" providerId="AD" clId="Web-{E8E5D220-1F55-B036-71E4-69DF541579A4}" dt="2022-02-01T04:12:44.041" v="0"/>
          <ac:picMkLst>
            <pc:docMk/>
            <pc:sldMk cId="0" sldId="386"/>
            <ac:picMk id="6" creationId="{00000000-0000-0000-0000-000000000000}"/>
          </ac:picMkLst>
        </pc:picChg>
      </pc:sldChg>
      <pc:sldChg chg="addSp delSp modSp delAnim">
        <pc:chgData name="RYAN, Kate" userId="S::ryankz@austin.org.au::93a9740c-6f18-4f14-b4e4-7b061c934f44" providerId="AD" clId="Web-{E8E5D220-1F55-B036-71E4-69DF541579A4}" dt="2022-02-01T04:17:34.797" v="27" actId="20577"/>
        <pc:sldMkLst>
          <pc:docMk/>
          <pc:sldMk cId="0" sldId="387"/>
        </pc:sldMkLst>
        <pc:spChg chg="add mod">
          <ac:chgData name="RYAN, Kate" userId="S::ryankz@austin.org.au::93a9740c-6f18-4f14-b4e4-7b061c934f44" providerId="AD" clId="Web-{E8E5D220-1F55-B036-71E4-69DF541579A4}" dt="2022-02-01T04:17:34.797" v="27" actId="20577"/>
          <ac:spMkLst>
            <pc:docMk/>
            <pc:sldMk cId="0" sldId="387"/>
            <ac:spMk id="3" creationId="{5CAB8935-2630-4748-86F0-E9A05B4EA323}"/>
          </ac:spMkLst>
        </pc:spChg>
        <pc:picChg chg="del">
          <ac:chgData name="RYAN, Kate" userId="S::ryankz@austin.org.au::93a9740c-6f18-4f14-b4e4-7b061c934f44" providerId="AD" clId="Web-{E8E5D220-1F55-B036-71E4-69DF541579A4}" dt="2022-02-01T04:15:08.544" v="18"/>
          <ac:picMkLst>
            <pc:docMk/>
            <pc:sldMk cId="0" sldId="387"/>
            <ac:picMk id="4" creationId="{00000000-0000-0000-0000-000000000000}"/>
          </ac:picMkLst>
        </pc:picChg>
      </pc:sldChg>
      <pc:sldChg chg="addSp delSp modSp delAnim">
        <pc:chgData name="RYAN, Kate" userId="S::ryankz@austin.org.au::93a9740c-6f18-4f14-b4e4-7b061c934f44" providerId="AD" clId="Web-{E8E5D220-1F55-B036-71E4-69DF541579A4}" dt="2022-02-01T04:20:28.379" v="48" actId="20577"/>
        <pc:sldMkLst>
          <pc:docMk/>
          <pc:sldMk cId="0" sldId="388"/>
        </pc:sldMkLst>
        <pc:spChg chg="add mod">
          <ac:chgData name="RYAN, Kate" userId="S::ryankz@austin.org.au::93a9740c-6f18-4f14-b4e4-7b061c934f44" providerId="AD" clId="Web-{E8E5D220-1F55-B036-71E4-69DF541579A4}" dt="2022-02-01T04:20:28.379" v="48" actId="20577"/>
          <ac:spMkLst>
            <pc:docMk/>
            <pc:sldMk cId="0" sldId="388"/>
            <ac:spMk id="3" creationId="{37106047-E4AB-4BE1-93D5-B8B35B23D7AF}"/>
          </ac:spMkLst>
        </pc:spChg>
        <pc:picChg chg="del">
          <ac:chgData name="RYAN, Kate" userId="S::ryankz@austin.org.au::93a9740c-6f18-4f14-b4e4-7b061c934f44" providerId="AD" clId="Web-{E8E5D220-1F55-B036-71E4-69DF541579A4}" dt="2022-02-01T04:17:42.063" v="28"/>
          <ac:picMkLst>
            <pc:docMk/>
            <pc:sldMk cId="0" sldId="388"/>
            <ac:picMk id="4" creationId="{00000000-0000-0000-0000-000000000000}"/>
          </ac:picMkLst>
        </pc:picChg>
      </pc:sldChg>
      <pc:sldChg chg="addSp delSp modSp delAnim">
        <pc:chgData name="RYAN, Kate" userId="S::ryankz@austin.org.au::93a9740c-6f18-4f14-b4e4-7b061c934f44" providerId="AD" clId="Web-{E8E5D220-1F55-B036-71E4-69DF541579A4}" dt="2022-02-01T04:21:00.020" v="58" actId="20577"/>
        <pc:sldMkLst>
          <pc:docMk/>
          <pc:sldMk cId="0" sldId="391"/>
        </pc:sldMkLst>
        <pc:spChg chg="add mod">
          <ac:chgData name="RYAN, Kate" userId="S::ryankz@austin.org.au::93a9740c-6f18-4f14-b4e4-7b061c934f44" providerId="AD" clId="Web-{E8E5D220-1F55-B036-71E4-69DF541579A4}" dt="2022-02-01T04:21:00.020" v="58" actId="20577"/>
          <ac:spMkLst>
            <pc:docMk/>
            <pc:sldMk cId="0" sldId="391"/>
            <ac:spMk id="3" creationId="{AD9F182A-1A33-402A-B821-C3D0198ED785}"/>
          </ac:spMkLst>
        </pc:spChg>
        <pc:picChg chg="del">
          <ac:chgData name="RYAN, Kate" userId="S::ryankz@austin.org.au::93a9740c-6f18-4f14-b4e4-7b061c934f44" providerId="AD" clId="Web-{E8E5D220-1F55-B036-71E4-69DF541579A4}" dt="2022-02-01T04:20:33.270" v="49"/>
          <ac:picMkLst>
            <pc:docMk/>
            <pc:sldMk cId="0" sldId="391"/>
            <ac:picMk id="4" creationId="{00000000-0000-0000-0000-000000000000}"/>
          </ac:picMkLst>
        </pc:picChg>
      </pc:sldChg>
      <pc:sldChg chg="addSp delSp modSp delAnim">
        <pc:chgData name="RYAN, Kate" userId="S::ryankz@austin.org.au::93a9740c-6f18-4f14-b4e4-7b061c934f44" providerId="AD" clId="Web-{E8E5D220-1F55-B036-71E4-69DF541579A4}" dt="2022-02-01T04:19:53.113" v="46" actId="20577"/>
        <pc:sldMkLst>
          <pc:docMk/>
          <pc:sldMk cId="0" sldId="392"/>
        </pc:sldMkLst>
        <pc:spChg chg="add mod">
          <ac:chgData name="RYAN, Kate" userId="S::ryankz@austin.org.au::93a9740c-6f18-4f14-b4e4-7b061c934f44" providerId="AD" clId="Web-{E8E5D220-1F55-B036-71E4-69DF541579A4}" dt="2022-02-01T04:19:53.113" v="46" actId="20577"/>
          <ac:spMkLst>
            <pc:docMk/>
            <pc:sldMk cId="0" sldId="392"/>
            <ac:spMk id="3" creationId="{A588A92F-220D-4846-9699-24DF243A7B12}"/>
          </ac:spMkLst>
        </pc:spChg>
        <pc:picChg chg="del">
          <ac:chgData name="RYAN, Kate" userId="S::ryankz@austin.org.au::93a9740c-6f18-4f14-b4e4-7b061c934f44" providerId="AD" clId="Web-{E8E5D220-1F55-B036-71E4-69DF541579A4}" dt="2022-02-01T04:19:00.518" v="37"/>
          <ac:picMkLst>
            <pc:docMk/>
            <pc:sldMk cId="0" sldId="392"/>
            <ac:picMk id="6" creationId="{00000000-0000-0000-0000-000000000000}"/>
          </ac:picMkLst>
        </pc:picChg>
      </pc:sldChg>
      <pc:sldChg chg="addSp delSp modSp delAnim">
        <pc:chgData name="RYAN, Kate" userId="S::ryankz@austin.org.au::93a9740c-6f18-4f14-b4e4-7b061c934f44" providerId="AD" clId="Web-{E8E5D220-1F55-B036-71E4-69DF541579A4}" dt="2022-02-01T04:22:22.741" v="65" actId="20577"/>
        <pc:sldMkLst>
          <pc:docMk/>
          <pc:sldMk cId="0" sldId="393"/>
        </pc:sldMkLst>
        <pc:spChg chg="add mod">
          <ac:chgData name="RYAN, Kate" userId="S::ryankz@austin.org.au::93a9740c-6f18-4f14-b4e4-7b061c934f44" providerId="AD" clId="Web-{E8E5D220-1F55-B036-71E4-69DF541579A4}" dt="2022-02-01T04:22:22.741" v="65" actId="20577"/>
          <ac:spMkLst>
            <pc:docMk/>
            <pc:sldMk cId="0" sldId="393"/>
            <ac:spMk id="3" creationId="{7AED8CC2-77AC-4C26-94EB-620251FAFE46}"/>
          </ac:spMkLst>
        </pc:spChg>
        <pc:picChg chg="del">
          <ac:chgData name="RYAN, Kate" userId="S::ryankz@austin.org.au::93a9740c-6f18-4f14-b4e4-7b061c934f44" providerId="AD" clId="Web-{E8E5D220-1F55-B036-71E4-69DF541579A4}" dt="2022-02-01T04:21:13.349" v="59"/>
          <ac:picMkLst>
            <pc:docMk/>
            <pc:sldMk cId="0" sldId="393"/>
            <ac:picMk id="5" creationId="{00000000-0000-0000-0000-000000000000}"/>
          </ac:picMkLst>
        </pc:picChg>
      </pc:sldChg>
      <pc:sldChg chg="addSp delSp modSp delAnim">
        <pc:chgData name="RYAN, Kate" userId="S::ryankz@austin.org.au::93a9740c-6f18-4f14-b4e4-7b061c934f44" providerId="AD" clId="Web-{E8E5D220-1F55-B036-71E4-69DF541579A4}" dt="2022-02-01T04:22:53.194" v="85" actId="20577"/>
        <pc:sldMkLst>
          <pc:docMk/>
          <pc:sldMk cId="0" sldId="394"/>
        </pc:sldMkLst>
        <pc:spChg chg="add mod">
          <ac:chgData name="RYAN, Kate" userId="S::ryankz@austin.org.au::93a9740c-6f18-4f14-b4e4-7b061c934f44" providerId="AD" clId="Web-{E8E5D220-1F55-B036-71E4-69DF541579A4}" dt="2022-02-01T04:22:53.194" v="85" actId="20577"/>
          <ac:spMkLst>
            <pc:docMk/>
            <pc:sldMk cId="0" sldId="394"/>
            <ac:spMk id="3" creationId="{4EB6558D-E840-49CA-A59B-BD731CDFFC67}"/>
          </ac:spMkLst>
        </pc:spChg>
        <pc:picChg chg="del">
          <ac:chgData name="RYAN, Kate" userId="S::ryankz@austin.org.au::93a9740c-6f18-4f14-b4e4-7b061c934f44" providerId="AD" clId="Web-{E8E5D220-1F55-B036-71E4-69DF541579A4}" dt="2022-02-01T04:22:27.616" v="66"/>
          <ac:picMkLst>
            <pc:docMk/>
            <pc:sldMk cId="0" sldId="394"/>
            <ac:picMk id="6" creationId="{00000000-0000-0000-0000-000000000000}"/>
          </ac:picMkLst>
        </pc:picChg>
      </pc:sldChg>
      <pc:sldChg chg="del">
        <pc:chgData name="RYAN, Kate" userId="S::ryankz@austin.org.au::93a9740c-6f18-4f14-b4e4-7b061c934f44" providerId="AD" clId="Web-{E8E5D220-1F55-B036-71E4-69DF541579A4}" dt="2022-02-01T04:28:52.780" v="114"/>
        <pc:sldMkLst>
          <pc:docMk/>
          <pc:sldMk cId="3237207106" sldId="395"/>
        </pc:sldMkLst>
      </pc:sldChg>
      <pc:sldChg chg="del">
        <pc:chgData name="RYAN, Kate" userId="S::ryankz@austin.org.au::93a9740c-6f18-4f14-b4e4-7b061c934f44" providerId="AD" clId="Web-{E8E5D220-1F55-B036-71E4-69DF541579A4}" dt="2022-02-01T04:23:13.960" v="86"/>
        <pc:sldMkLst>
          <pc:docMk/>
          <pc:sldMk cId="0" sldId="39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21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AU"/>
          </a:p>
        </p:txBody>
      </p:sp>
      <p:sp>
        <p:nvSpPr>
          <p:cNvPr id="26214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AU"/>
          </a:p>
        </p:txBody>
      </p:sp>
      <p:sp>
        <p:nvSpPr>
          <p:cNvPr id="262148"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AU"/>
          </a:p>
        </p:txBody>
      </p:sp>
      <p:sp>
        <p:nvSpPr>
          <p:cNvPr id="262149"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CAB083C0-5CF2-4E6B-8E7E-8A4F8C27ED60}" type="slidenum">
              <a:rPr lang="en-AU"/>
              <a:pPr>
                <a:defRPr/>
              </a:pPr>
              <a:t>‹#›</a:t>
            </a:fld>
            <a:endParaRPr lang="en-AU"/>
          </a:p>
        </p:txBody>
      </p:sp>
    </p:spTree>
    <p:extLst>
      <p:ext uri="{BB962C8B-B14F-4D97-AF65-F5344CB8AC3E}">
        <p14:creationId xmlns:p14="http://schemas.microsoft.com/office/powerpoint/2010/main" val="1585657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AU"/>
          </a:p>
        </p:txBody>
      </p:sp>
      <p:sp>
        <p:nvSpPr>
          <p:cNvPr id="2051"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AU"/>
          </a:p>
        </p:txBody>
      </p:sp>
      <p:sp>
        <p:nvSpPr>
          <p:cNvPr id="76804"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p:spPr>
      </p:sp>
      <p:sp>
        <p:nvSpPr>
          <p:cNvPr id="2053"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054"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AU"/>
          </a:p>
        </p:txBody>
      </p:sp>
      <p:sp>
        <p:nvSpPr>
          <p:cNvPr id="2055"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22A0CC32-1D0F-496C-B3B7-1C4C5B65B46E}" type="slidenum">
              <a:rPr lang="en-AU"/>
              <a:pPr>
                <a:defRPr/>
              </a:pPr>
              <a:t>‹#›</a:t>
            </a:fld>
            <a:endParaRPr lang="en-AU"/>
          </a:p>
        </p:txBody>
      </p:sp>
    </p:spTree>
    <p:extLst>
      <p:ext uri="{BB962C8B-B14F-4D97-AF65-F5344CB8AC3E}">
        <p14:creationId xmlns:p14="http://schemas.microsoft.com/office/powerpoint/2010/main" val="15860218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916310A6-8587-455F-8D7B-41302EE8B820}" type="slidenum">
              <a:rPr lang="en-AU" smtClean="0"/>
              <a:pPr/>
              <a:t>1</a:t>
            </a:fld>
            <a:endParaRPr lang="en-AU"/>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1437D2D6-C141-4E97-9547-3E35ACA71EA0}" type="slidenum">
              <a:rPr lang="en-AU" smtClean="0"/>
              <a:pPr/>
              <a:t>15</a:t>
            </a:fld>
            <a:endParaRPr lang="en-AU"/>
          </a:p>
        </p:txBody>
      </p:sp>
      <p:sp>
        <p:nvSpPr>
          <p:cNvPr id="87043" name="Rectangle 2"/>
          <p:cNvSpPr>
            <a:spLocks noGrp="1" noRot="1" noChangeAspect="1" noChangeArrowheads="1" noTextEdit="1"/>
          </p:cNvSpPr>
          <p:nvPr>
            <p:ph type="sldImg"/>
          </p:nvPr>
        </p:nvSpPr>
        <p:spPr>
          <a:xfrm>
            <a:off x="917575" y="744538"/>
            <a:ext cx="4962525" cy="3722687"/>
          </a:xfrm>
          <a:ln/>
        </p:spPr>
      </p:sp>
      <p:sp>
        <p:nvSpPr>
          <p:cNvPr id="87044" name="Rectangle 3"/>
          <p:cNvSpPr>
            <a:spLocks noGrp="1" noChangeArrowheads="1"/>
          </p:cNvSpPr>
          <p:nvPr>
            <p:ph type="body" idx="1"/>
          </p:nvPr>
        </p:nvSpPr>
        <p:spPr>
          <a:xfrm>
            <a:off x="679450" y="4714875"/>
            <a:ext cx="5438775" cy="4467225"/>
          </a:xfrm>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3FAD1DD9-F4EF-4B15-9626-2C00189B1269}" type="slidenum">
              <a:rPr lang="en-AU" smtClean="0"/>
              <a:pPr/>
              <a:t>16</a:t>
            </a:fld>
            <a:endParaRPr lang="en-AU"/>
          </a:p>
        </p:txBody>
      </p:sp>
      <p:sp>
        <p:nvSpPr>
          <p:cNvPr id="88067" name="Rectangle 2"/>
          <p:cNvSpPr>
            <a:spLocks noGrp="1" noRot="1" noChangeAspect="1" noChangeArrowheads="1" noTextEdit="1"/>
          </p:cNvSpPr>
          <p:nvPr>
            <p:ph type="sldImg"/>
          </p:nvPr>
        </p:nvSpPr>
        <p:spPr>
          <a:xfrm>
            <a:off x="917575" y="744538"/>
            <a:ext cx="4962525" cy="3722687"/>
          </a:xfrm>
          <a:ln/>
        </p:spPr>
      </p:sp>
      <p:sp>
        <p:nvSpPr>
          <p:cNvPr id="88068" name="Rectangle 3"/>
          <p:cNvSpPr>
            <a:spLocks noGrp="1" noChangeArrowheads="1"/>
          </p:cNvSpPr>
          <p:nvPr>
            <p:ph type="body" idx="1"/>
          </p:nvPr>
        </p:nvSpPr>
        <p:spPr>
          <a:xfrm>
            <a:off x="679450" y="4714875"/>
            <a:ext cx="5438775" cy="4467225"/>
          </a:xfrm>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E0304E27-DFB7-4402-9689-8469D86465BC}" type="slidenum">
              <a:rPr lang="en-AU" smtClean="0"/>
              <a:pPr/>
              <a:t>17</a:t>
            </a:fld>
            <a:endParaRPr lang="en-AU"/>
          </a:p>
        </p:txBody>
      </p:sp>
      <p:sp>
        <p:nvSpPr>
          <p:cNvPr id="89091" name="Rectangle 2"/>
          <p:cNvSpPr>
            <a:spLocks noGrp="1" noRot="1" noChangeAspect="1" noChangeArrowheads="1" noTextEdit="1"/>
          </p:cNvSpPr>
          <p:nvPr>
            <p:ph type="sldImg"/>
          </p:nvPr>
        </p:nvSpPr>
        <p:spPr>
          <a:xfrm>
            <a:off x="917575" y="744538"/>
            <a:ext cx="4962525" cy="3722687"/>
          </a:xfrm>
          <a:ln/>
        </p:spPr>
      </p:sp>
      <p:sp>
        <p:nvSpPr>
          <p:cNvPr id="89092" name="Rectangle 3"/>
          <p:cNvSpPr>
            <a:spLocks noGrp="1" noChangeArrowheads="1"/>
          </p:cNvSpPr>
          <p:nvPr>
            <p:ph type="body" idx="1"/>
          </p:nvPr>
        </p:nvSpPr>
        <p:spPr>
          <a:xfrm>
            <a:off x="679450" y="4714875"/>
            <a:ext cx="5438775" cy="4467225"/>
          </a:xfrm>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15930104-F839-4B84-9B15-E32F0431EAA8}" type="slidenum">
              <a:rPr lang="en-AU" smtClean="0"/>
              <a:pPr/>
              <a:t>18</a:t>
            </a:fld>
            <a:endParaRPr lang="en-AU"/>
          </a:p>
        </p:txBody>
      </p:sp>
      <p:sp>
        <p:nvSpPr>
          <p:cNvPr id="90115" name="Rectangle 2"/>
          <p:cNvSpPr>
            <a:spLocks noGrp="1" noRot="1" noChangeAspect="1" noChangeArrowheads="1" noTextEdit="1"/>
          </p:cNvSpPr>
          <p:nvPr>
            <p:ph type="sldImg"/>
          </p:nvPr>
        </p:nvSpPr>
        <p:spPr>
          <a:xfrm>
            <a:off x="917575" y="744538"/>
            <a:ext cx="4962525" cy="3722687"/>
          </a:xfrm>
          <a:ln/>
        </p:spPr>
      </p:sp>
      <p:sp>
        <p:nvSpPr>
          <p:cNvPr id="90116" name="Rectangle 3"/>
          <p:cNvSpPr>
            <a:spLocks noGrp="1" noChangeArrowheads="1"/>
          </p:cNvSpPr>
          <p:nvPr>
            <p:ph type="body" idx="1"/>
          </p:nvPr>
        </p:nvSpPr>
        <p:spPr>
          <a:xfrm>
            <a:off x="679450" y="4714875"/>
            <a:ext cx="5438775" cy="4467225"/>
          </a:xfrm>
          <a:noFill/>
          <a:ln/>
        </p:spPr>
        <p:txBody>
          <a:bodyPr/>
          <a:lstStyle/>
          <a:p>
            <a:pPr eaLnBrk="1" hangingPunct="1"/>
            <a:r>
              <a:rPr lang="en-AU"/>
              <a:t>Don’t guess if you didn’t see it don’t record it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81E63B45-87FD-4B03-B71A-12C5C4EE840A}" type="slidenum">
              <a:rPr lang="en-AU" smtClean="0"/>
              <a:pPr/>
              <a:t>19</a:t>
            </a:fld>
            <a:endParaRPr lang="en-AU"/>
          </a:p>
        </p:txBody>
      </p:sp>
      <p:sp>
        <p:nvSpPr>
          <p:cNvPr id="91139" name="Rectangle 2"/>
          <p:cNvSpPr>
            <a:spLocks noGrp="1" noRot="1" noChangeAspect="1" noChangeArrowheads="1" noTextEdit="1"/>
          </p:cNvSpPr>
          <p:nvPr>
            <p:ph type="sldImg"/>
          </p:nvPr>
        </p:nvSpPr>
        <p:spPr>
          <a:xfrm>
            <a:off x="917575" y="744538"/>
            <a:ext cx="4962525" cy="3722687"/>
          </a:xfrm>
          <a:ln/>
        </p:spPr>
      </p:sp>
      <p:sp>
        <p:nvSpPr>
          <p:cNvPr id="91140" name="Rectangle 3"/>
          <p:cNvSpPr>
            <a:spLocks noGrp="1" noChangeArrowheads="1"/>
          </p:cNvSpPr>
          <p:nvPr>
            <p:ph type="body" idx="1"/>
          </p:nvPr>
        </p:nvSpPr>
        <p:spPr>
          <a:xfrm>
            <a:off x="679450" y="4714875"/>
            <a:ext cx="5438775" cy="4467225"/>
          </a:xfrm>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1C08199E-3F5B-4E1C-B908-A08ED3223D90}" type="slidenum">
              <a:rPr lang="en-AU" smtClean="0"/>
              <a:pPr/>
              <a:t>20</a:t>
            </a:fld>
            <a:endParaRPr lang="en-AU"/>
          </a:p>
        </p:txBody>
      </p:sp>
      <p:sp>
        <p:nvSpPr>
          <p:cNvPr id="92163" name="Rectangle 2"/>
          <p:cNvSpPr>
            <a:spLocks noGrp="1" noRot="1" noChangeAspect="1" noChangeArrowheads="1" noTextEdit="1"/>
          </p:cNvSpPr>
          <p:nvPr>
            <p:ph type="sldImg"/>
          </p:nvPr>
        </p:nvSpPr>
        <p:spPr>
          <a:xfrm>
            <a:off x="917575" y="744538"/>
            <a:ext cx="4962525" cy="3722687"/>
          </a:xfrm>
          <a:ln/>
        </p:spPr>
      </p:sp>
      <p:sp>
        <p:nvSpPr>
          <p:cNvPr id="92164" name="Rectangle 3"/>
          <p:cNvSpPr>
            <a:spLocks noGrp="1" noChangeArrowheads="1"/>
          </p:cNvSpPr>
          <p:nvPr>
            <p:ph type="body" idx="1"/>
          </p:nvPr>
        </p:nvSpPr>
        <p:spPr>
          <a:xfrm>
            <a:off x="679450" y="4714875"/>
            <a:ext cx="5438775" cy="4467225"/>
          </a:xfrm>
          <a:noFill/>
          <a:ln/>
        </p:spPr>
        <p:txBody>
          <a:bodyPr/>
          <a:lstStyle/>
          <a:p>
            <a:pPr eaLnBrk="1" hangingPunct="1"/>
            <a:r>
              <a:rPr lang="en-AU"/>
              <a:t>Curtains are like a door, like you have left the area</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64F823F6-4F46-49AB-9532-F1593B789305}" type="slidenum">
              <a:rPr lang="en-AU" smtClean="0"/>
              <a:pPr/>
              <a:t>21</a:t>
            </a:fld>
            <a:endParaRPr lang="en-AU"/>
          </a:p>
        </p:txBody>
      </p:sp>
      <p:sp>
        <p:nvSpPr>
          <p:cNvPr id="93187" name="Rectangle 2"/>
          <p:cNvSpPr>
            <a:spLocks noGrp="1" noRot="1" noChangeAspect="1" noChangeArrowheads="1" noTextEdit="1"/>
          </p:cNvSpPr>
          <p:nvPr>
            <p:ph type="sldImg"/>
          </p:nvPr>
        </p:nvSpPr>
        <p:spPr>
          <a:xfrm>
            <a:off x="917575" y="744538"/>
            <a:ext cx="4962525" cy="3722687"/>
          </a:xfrm>
          <a:ln/>
        </p:spPr>
      </p:sp>
      <p:sp>
        <p:nvSpPr>
          <p:cNvPr id="93188" name="Rectangle 3"/>
          <p:cNvSpPr>
            <a:spLocks noGrp="1" noChangeArrowheads="1"/>
          </p:cNvSpPr>
          <p:nvPr>
            <p:ph type="body" idx="1"/>
          </p:nvPr>
        </p:nvSpPr>
        <p:spPr>
          <a:xfrm>
            <a:off x="679450" y="4714875"/>
            <a:ext cx="5438775" cy="4467225"/>
          </a:xfrm>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04816453-A39C-41FE-B8EE-757F640B7814}" type="slidenum">
              <a:rPr lang="en-AU" smtClean="0"/>
              <a:pPr/>
              <a:t>22</a:t>
            </a:fld>
            <a:endParaRPr lang="en-AU"/>
          </a:p>
        </p:txBody>
      </p:sp>
      <p:sp>
        <p:nvSpPr>
          <p:cNvPr id="94211" name="Rectangle 2"/>
          <p:cNvSpPr>
            <a:spLocks noGrp="1" noRot="1" noChangeAspect="1" noChangeArrowheads="1" noTextEdit="1"/>
          </p:cNvSpPr>
          <p:nvPr>
            <p:ph type="sldImg"/>
          </p:nvPr>
        </p:nvSpPr>
        <p:spPr>
          <a:xfrm>
            <a:off x="917575" y="744538"/>
            <a:ext cx="4962525" cy="3722687"/>
          </a:xfrm>
          <a:ln/>
        </p:spPr>
      </p:sp>
      <p:sp>
        <p:nvSpPr>
          <p:cNvPr id="94212" name="Rectangle 3"/>
          <p:cNvSpPr>
            <a:spLocks noGrp="1" noChangeArrowheads="1"/>
          </p:cNvSpPr>
          <p:nvPr>
            <p:ph type="body" idx="1"/>
          </p:nvPr>
        </p:nvSpPr>
        <p:spPr>
          <a:xfrm>
            <a:off x="679450" y="4714875"/>
            <a:ext cx="5438775" cy="4467225"/>
          </a:xfrm>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64DA11D3-53E9-46A6-A009-E1BB75AA345D}" type="slidenum">
              <a:rPr lang="en-AU" smtClean="0"/>
              <a:pPr/>
              <a:t>24</a:t>
            </a:fld>
            <a:endParaRPr lang="en-AU"/>
          </a:p>
        </p:txBody>
      </p:sp>
      <p:sp>
        <p:nvSpPr>
          <p:cNvPr id="71683" name="Rectangle 2"/>
          <p:cNvSpPr>
            <a:spLocks noGrp="1" noRot="1" noChangeAspect="1" noChangeArrowheads="1" noTextEdit="1"/>
          </p:cNvSpPr>
          <p:nvPr>
            <p:ph type="sldImg"/>
          </p:nvPr>
        </p:nvSpPr>
        <p:spPr>
          <a:xfrm>
            <a:off x="917575" y="744538"/>
            <a:ext cx="4962525" cy="3722687"/>
          </a:xfrm>
          <a:ln/>
        </p:spPr>
      </p:sp>
      <p:sp>
        <p:nvSpPr>
          <p:cNvPr id="71684" name="Rectangle 3"/>
          <p:cNvSpPr>
            <a:spLocks noGrp="1" noChangeArrowheads="1"/>
          </p:cNvSpPr>
          <p:nvPr>
            <p:ph type="body" idx="1"/>
          </p:nvPr>
        </p:nvSpPr>
        <p:spPr>
          <a:noFill/>
          <a:ln/>
        </p:spPr>
        <p:txBody>
          <a:bodyPr/>
          <a:lstStyle/>
          <a:p>
            <a:pPr eaLnBrk="1" hangingPunct="1"/>
            <a:r>
              <a:rPr lang="en-AU"/>
              <a:t>Click once and the animation will run through, show the moments as the healthcare worker moves around the two patients. The red droplet depicts a bonus moment.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917575" y="744538"/>
            <a:ext cx="4962525" cy="3722687"/>
          </a:xfrm>
          <a:ln/>
        </p:spPr>
      </p:sp>
      <p:sp>
        <p:nvSpPr>
          <p:cNvPr id="95235" name="Notes Placeholder 2"/>
          <p:cNvSpPr>
            <a:spLocks noGrp="1"/>
          </p:cNvSpPr>
          <p:nvPr>
            <p:ph type="body" idx="1"/>
          </p:nvPr>
        </p:nvSpPr>
        <p:spPr>
          <a:noFill/>
          <a:ln/>
        </p:spPr>
        <p:txBody>
          <a:bodyPr/>
          <a:lstStyle/>
          <a:p>
            <a:endParaRPr lang="en-US"/>
          </a:p>
        </p:txBody>
      </p:sp>
      <p:sp>
        <p:nvSpPr>
          <p:cNvPr id="95236" name="Slide Number Placeholder 3"/>
          <p:cNvSpPr>
            <a:spLocks noGrp="1"/>
          </p:cNvSpPr>
          <p:nvPr>
            <p:ph type="sldNum" sz="quarter" idx="5"/>
          </p:nvPr>
        </p:nvSpPr>
        <p:spPr>
          <a:noFill/>
        </p:spPr>
        <p:txBody>
          <a:bodyPr/>
          <a:lstStyle/>
          <a:p>
            <a:fld id="{13B5551D-7C42-4DBA-98D9-3821629DD163}" type="slidenum">
              <a:rPr lang="en-AU" smtClean="0"/>
              <a:pPr/>
              <a:t>25</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792E19A1-6F53-4DC4-B0C6-C2D2B053925E}" type="slidenum">
              <a:rPr lang="en-AU" smtClean="0"/>
              <a:pPr/>
              <a:t>3</a:t>
            </a:fld>
            <a:endParaRPr lang="en-AU"/>
          </a:p>
        </p:txBody>
      </p:sp>
      <p:sp>
        <p:nvSpPr>
          <p:cNvPr id="78851" name="Rectangle 2"/>
          <p:cNvSpPr>
            <a:spLocks noGrp="1" noRot="1" noChangeAspect="1" noChangeArrowheads="1" noTextEdit="1"/>
          </p:cNvSpPr>
          <p:nvPr>
            <p:ph type="sldImg"/>
          </p:nvPr>
        </p:nvSpPr>
        <p:spPr>
          <a:xfrm>
            <a:off x="917575" y="744538"/>
            <a:ext cx="4962525" cy="3722687"/>
          </a:xfrm>
          <a:ln/>
        </p:spPr>
      </p:sp>
      <p:sp>
        <p:nvSpPr>
          <p:cNvPr id="78852" name="Rectangle 3"/>
          <p:cNvSpPr>
            <a:spLocks noGrp="1" noChangeArrowheads="1"/>
          </p:cNvSpPr>
          <p:nvPr>
            <p:ph type="body" idx="1"/>
          </p:nvPr>
        </p:nvSpPr>
        <p:spPr>
          <a:xfrm>
            <a:off x="679450" y="4714875"/>
            <a:ext cx="5438775" cy="4467225"/>
          </a:xfrm>
          <a:noFill/>
          <a:ln/>
        </p:spPr>
        <p:txBody>
          <a:bodyPr/>
          <a:lstStyle/>
          <a:p>
            <a:pPr eaLnBrk="1" hangingPunct="1"/>
            <a:r>
              <a:rPr lang="en-AU"/>
              <a:t>Rules for each of the moments.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6A197CE-0173-4377-82B6-9B9EB00E6822}" type="slidenum">
              <a:rPr lang="en-AU" smtClean="0"/>
              <a:pPr/>
              <a:t>27</a:t>
            </a:fld>
            <a:endParaRPr lang="en-AU"/>
          </a:p>
        </p:txBody>
      </p:sp>
      <p:sp>
        <p:nvSpPr>
          <p:cNvPr id="73731" name="Rectangle 2"/>
          <p:cNvSpPr>
            <a:spLocks noGrp="1" noRot="1" noChangeAspect="1" noChangeArrowheads="1" noTextEdit="1"/>
          </p:cNvSpPr>
          <p:nvPr>
            <p:ph type="sldImg"/>
          </p:nvPr>
        </p:nvSpPr>
        <p:spPr>
          <a:xfrm>
            <a:off x="917575" y="744538"/>
            <a:ext cx="4962525" cy="3722687"/>
          </a:xfrm>
          <a:ln/>
        </p:spPr>
      </p:sp>
      <p:sp>
        <p:nvSpPr>
          <p:cNvPr id="73732" name="Rectangle 3"/>
          <p:cNvSpPr>
            <a:spLocks noGrp="1" noChangeArrowheads="1"/>
          </p:cNvSpPr>
          <p:nvPr>
            <p:ph type="body" idx="1"/>
          </p:nvPr>
        </p:nvSpPr>
        <p:spPr>
          <a:noFill/>
          <a:ln/>
        </p:spPr>
        <p:txBody>
          <a:bodyPr/>
          <a:lstStyle/>
          <a:p>
            <a:pPr eaLnBrk="1" hangingPunct="1"/>
            <a:r>
              <a:rPr lang="en-AU"/>
              <a:t>Click once and the animation will run through, show the moments as the healthcare worker moves around the two patients. The red droplet depicts a bonus moment.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4647F969-D31E-44C4-B125-FB9E315A02B9}" type="slidenum">
              <a:rPr lang="en-AU" smtClean="0"/>
              <a:pPr/>
              <a:t>29</a:t>
            </a:fld>
            <a:endParaRPr lang="en-AU"/>
          </a:p>
        </p:txBody>
      </p:sp>
      <p:sp>
        <p:nvSpPr>
          <p:cNvPr id="96259" name="Rectangle 2"/>
          <p:cNvSpPr>
            <a:spLocks noGrp="1" noRot="1" noChangeAspect="1" noChangeArrowheads="1" noTextEdit="1"/>
          </p:cNvSpPr>
          <p:nvPr>
            <p:ph type="sldImg"/>
          </p:nvPr>
        </p:nvSpPr>
        <p:spPr>
          <a:xfrm>
            <a:off x="917575" y="744538"/>
            <a:ext cx="4962525" cy="3722687"/>
          </a:xfrm>
          <a:ln/>
        </p:spPr>
      </p:sp>
      <p:sp>
        <p:nvSpPr>
          <p:cNvPr id="96260" name="Rectangle 3"/>
          <p:cNvSpPr>
            <a:spLocks noGrp="1" noChangeArrowheads="1"/>
          </p:cNvSpPr>
          <p:nvPr>
            <p:ph type="body" idx="1"/>
          </p:nvPr>
        </p:nvSpPr>
        <p:spPr>
          <a:noFill/>
          <a:ln/>
        </p:spPr>
        <p:txBody>
          <a:bodyPr/>
          <a:lstStyle/>
          <a:p>
            <a:pPr eaLnBrk="1" hangingPunct="1"/>
            <a:r>
              <a:rPr lang="en-AU"/>
              <a:t>When you first begin this sheet will be your favourite piece of paper. It’s a quick guide to all you are observing.Stick inside your folder for ease of use on the wards,  Remember you can off course develop your own or we are happy for you to rebadge it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AF3D718E-D0B7-492F-A5DC-0C9788E5F7FB}" type="slidenum">
              <a:rPr lang="en-AU" smtClean="0"/>
              <a:pPr/>
              <a:t>31</a:t>
            </a:fld>
            <a:endParaRPr lang="en-AU"/>
          </a:p>
        </p:txBody>
      </p:sp>
      <p:sp>
        <p:nvSpPr>
          <p:cNvPr id="97283" name="Rectangle 2"/>
          <p:cNvSpPr>
            <a:spLocks noGrp="1" noRot="1" noChangeAspect="1" noChangeArrowheads="1" noTextEdit="1"/>
          </p:cNvSpPr>
          <p:nvPr>
            <p:ph type="sldImg"/>
          </p:nvPr>
        </p:nvSpPr>
        <p:spPr>
          <a:xfrm>
            <a:off x="917575" y="744538"/>
            <a:ext cx="4962525" cy="3722687"/>
          </a:xfrm>
          <a:ln/>
        </p:spPr>
      </p:sp>
      <p:sp>
        <p:nvSpPr>
          <p:cNvPr id="97284" name="Rectangle 3"/>
          <p:cNvSpPr>
            <a:spLocks noGrp="1" noChangeArrowheads="1"/>
          </p:cNvSpPr>
          <p:nvPr>
            <p:ph type="body" idx="1"/>
          </p:nvPr>
        </p:nvSpPr>
        <p:spPr>
          <a:noFill/>
          <a:ln/>
        </p:spPr>
        <p:txBody>
          <a:bodyPr/>
          <a:lstStyle/>
          <a:p>
            <a:pPr eaLnBrk="1" hangingPunct="1"/>
            <a:r>
              <a:rPr lang="en-AU"/>
              <a:t>Start a new sheet every time you start, each session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A3617CAD-B8F3-49C7-8404-FA2405C77FEF}" type="slidenum">
              <a:rPr lang="en-AU" smtClean="0"/>
              <a:pPr/>
              <a:t>32</a:t>
            </a:fld>
            <a:endParaRPr lang="en-AU"/>
          </a:p>
        </p:txBody>
      </p:sp>
      <p:sp>
        <p:nvSpPr>
          <p:cNvPr id="98307" name="Rectangle 2"/>
          <p:cNvSpPr>
            <a:spLocks noGrp="1" noRot="1" noChangeAspect="1" noChangeArrowheads="1" noTextEdit="1"/>
          </p:cNvSpPr>
          <p:nvPr>
            <p:ph type="sldImg"/>
          </p:nvPr>
        </p:nvSpPr>
        <p:spPr>
          <a:xfrm>
            <a:off x="917575" y="744538"/>
            <a:ext cx="4962525" cy="3722687"/>
          </a:xfrm>
          <a:ln/>
        </p:spPr>
      </p:sp>
      <p:sp>
        <p:nvSpPr>
          <p:cNvPr id="983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A29FCF9D-4919-461A-A595-57C62D98AE68}" type="slidenum">
              <a:rPr lang="en-AU" smtClean="0"/>
              <a:pPr/>
              <a:t>33</a:t>
            </a:fld>
            <a:endParaRPr lang="en-AU"/>
          </a:p>
        </p:txBody>
      </p:sp>
      <p:sp>
        <p:nvSpPr>
          <p:cNvPr id="99331" name="Rectangle 2"/>
          <p:cNvSpPr>
            <a:spLocks noGrp="1" noRot="1" noChangeAspect="1" noChangeArrowheads="1" noTextEdit="1"/>
          </p:cNvSpPr>
          <p:nvPr>
            <p:ph type="sldImg"/>
          </p:nvPr>
        </p:nvSpPr>
        <p:spPr>
          <a:xfrm>
            <a:off x="917575" y="744538"/>
            <a:ext cx="4962525" cy="3722687"/>
          </a:xfrm>
          <a:ln/>
        </p:spPr>
      </p:sp>
      <p:sp>
        <p:nvSpPr>
          <p:cNvPr id="993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8ED28B6A-1795-4412-A9C8-A59EBEBC977B}" type="slidenum">
              <a:rPr lang="en-AU" smtClean="0"/>
              <a:pPr/>
              <a:t>34</a:t>
            </a:fld>
            <a:endParaRPr lang="en-AU"/>
          </a:p>
        </p:txBody>
      </p:sp>
      <p:sp>
        <p:nvSpPr>
          <p:cNvPr id="100355" name="Rectangle 2"/>
          <p:cNvSpPr>
            <a:spLocks noGrp="1" noRot="1" noChangeAspect="1" noChangeArrowheads="1" noTextEdit="1"/>
          </p:cNvSpPr>
          <p:nvPr>
            <p:ph type="sldImg"/>
          </p:nvPr>
        </p:nvSpPr>
        <p:spPr>
          <a:xfrm>
            <a:off x="917575" y="744538"/>
            <a:ext cx="4962525" cy="3722687"/>
          </a:xfrm>
          <a:ln/>
        </p:spPr>
      </p:sp>
      <p:sp>
        <p:nvSpPr>
          <p:cNvPr id="1003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3689AEE5-8BFD-4193-961F-0FE3B112404E}" type="slidenum">
              <a:rPr lang="en-AU" smtClean="0"/>
              <a:pPr/>
              <a:t>35</a:t>
            </a:fld>
            <a:endParaRPr lang="en-AU"/>
          </a:p>
        </p:txBody>
      </p:sp>
      <p:sp>
        <p:nvSpPr>
          <p:cNvPr id="101379" name="Rectangle 2"/>
          <p:cNvSpPr>
            <a:spLocks noGrp="1" noRot="1" noChangeAspect="1" noChangeArrowheads="1" noTextEdit="1"/>
          </p:cNvSpPr>
          <p:nvPr>
            <p:ph type="sldImg"/>
          </p:nvPr>
        </p:nvSpPr>
        <p:spPr>
          <a:xfrm>
            <a:off x="917575" y="744538"/>
            <a:ext cx="4962525" cy="3722687"/>
          </a:xfrm>
          <a:ln/>
        </p:spPr>
      </p:sp>
      <p:sp>
        <p:nvSpPr>
          <p:cNvPr id="1013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FCD338D5-61EF-4865-B715-723D3312E0AC}" type="slidenum">
              <a:rPr lang="en-AU" smtClean="0"/>
              <a:pPr/>
              <a:t>36</a:t>
            </a:fld>
            <a:endParaRPr lang="en-AU"/>
          </a:p>
        </p:txBody>
      </p:sp>
      <p:sp>
        <p:nvSpPr>
          <p:cNvPr id="102403" name="Rectangle 1026"/>
          <p:cNvSpPr>
            <a:spLocks noGrp="1" noRot="1" noChangeAspect="1" noChangeArrowheads="1" noTextEdit="1"/>
          </p:cNvSpPr>
          <p:nvPr>
            <p:ph type="sldImg"/>
          </p:nvPr>
        </p:nvSpPr>
        <p:spPr>
          <a:xfrm>
            <a:off x="917575" y="744538"/>
            <a:ext cx="4962525" cy="3722687"/>
          </a:xfrm>
          <a:ln/>
        </p:spPr>
      </p:sp>
      <p:sp>
        <p:nvSpPr>
          <p:cNvPr id="102404"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2C515014-E436-4E67-8232-62CAEC08F53B}" type="slidenum">
              <a:rPr lang="en-AU" smtClean="0"/>
              <a:pPr/>
              <a:t>37</a:t>
            </a:fld>
            <a:endParaRPr lang="en-AU"/>
          </a:p>
        </p:txBody>
      </p:sp>
      <p:sp>
        <p:nvSpPr>
          <p:cNvPr id="103427" name="Rectangle 2"/>
          <p:cNvSpPr>
            <a:spLocks noGrp="1" noRot="1" noChangeAspect="1" noChangeArrowheads="1" noTextEdit="1"/>
          </p:cNvSpPr>
          <p:nvPr>
            <p:ph type="sldImg"/>
          </p:nvPr>
        </p:nvSpPr>
        <p:spPr>
          <a:xfrm>
            <a:off x="917575" y="744538"/>
            <a:ext cx="4962525" cy="3722687"/>
          </a:xfrm>
          <a:ln/>
        </p:spPr>
      </p:sp>
      <p:sp>
        <p:nvSpPr>
          <p:cNvPr id="1034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92E179EF-6009-43A7-93B7-75BAB60DF5D6}" type="slidenum">
              <a:rPr lang="en-AU" smtClean="0"/>
              <a:pPr/>
              <a:t>38</a:t>
            </a:fld>
            <a:endParaRPr lang="en-AU"/>
          </a:p>
        </p:txBody>
      </p:sp>
      <p:sp>
        <p:nvSpPr>
          <p:cNvPr id="104451" name="Rectangle 2"/>
          <p:cNvSpPr>
            <a:spLocks noGrp="1" noRot="1" noChangeAspect="1" noChangeArrowheads="1" noTextEdit="1"/>
          </p:cNvSpPr>
          <p:nvPr>
            <p:ph type="sldImg"/>
          </p:nvPr>
        </p:nvSpPr>
        <p:spPr>
          <a:xfrm>
            <a:off x="917575" y="744538"/>
            <a:ext cx="4962525" cy="3722687"/>
          </a:xfrm>
          <a:ln/>
        </p:spPr>
      </p:sp>
      <p:sp>
        <p:nvSpPr>
          <p:cNvPr id="1044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AB7AE495-5F90-4834-9401-A58E2EEE9493}" type="slidenum">
              <a:rPr lang="en-AU" smtClean="0"/>
              <a:pPr/>
              <a:t>5</a:t>
            </a:fld>
            <a:endParaRPr lang="en-AU"/>
          </a:p>
        </p:txBody>
      </p:sp>
      <p:sp>
        <p:nvSpPr>
          <p:cNvPr id="79875" name="Rectangle 2"/>
          <p:cNvSpPr>
            <a:spLocks noGrp="1" noRot="1" noChangeAspect="1" noChangeArrowheads="1" noTextEdit="1"/>
          </p:cNvSpPr>
          <p:nvPr>
            <p:ph type="sldImg"/>
          </p:nvPr>
        </p:nvSpPr>
        <p:spPr>
          <a:xfrm>
            <a:off x="917575" y="744538"/>
            <a:ext cx="4962525" cy="3722687"/>
          </a:xfrm>
          <a:ln/>
        </p:spPr>
      </p:sp>
      <p:sp>
        <p:nvSpPr>
          <p:cNvPr id="79876" name="Rectangle 3"/>
          <p:cNvSpPr>
            <a:spLocks noGrp="1" noChangeArrowheads="1"/>
          </p:cNvSpPr>
          <p:nvPr>
            <p:ph type="body" idx="1"/>
          </p:nvPr>
        </p:nvSpPr>
        <p:spPr>
          <a:xfrm>
            <a:off x="679450" y="4714875"/>
            <a:ext cx="5438775" cy="4467225"/>
          </a:xfrm>
          <a:no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8DC8FFBD-7A07-4990-A868-9987C7C9053A}" type="slidenum">
              <a:rPr lang="en-AU" smtClean="0"/>
              <a:pPr/>
              <a:t>39</a:t>
            </a:fld>
            <a:endParaRPr lang="en-AU"/>
          </a:p>
        </p:txBody>
      </p:sp>
      <p:sp>
        <p:nvSpPr>
          <p:cNvPr id="105475" name="Rectangle 2"/>
          <p:cNvSpPr>
            <a:spLocks noGrp="1" noRot="1" noChangeAspect="1" noChangeArrowheads="1" noTextEdit="1"/>
          </p:cNvSpPr>
          <p:nvPr>
            <p:ph type="sldImg"/>
          </p:nvPr>
        </p:nvSpPr>
        <p:spPr>
          <a:xfrm>
            <a:off x="917575" y="744538"/>
            <a:ext cx="4962525" cy="3722687"/>
          </a:xfrm>
          <a:ln/>
        </p:spPr>
      </p:sp>
      <p:sp>
        <p:nvSpPr>
          <p:cNvPr id="1054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ECEC80A2-B8F5-4C73-AF0D-A665AC59CBA9}" type="slidenum">
              <a:rPr lang="en-AU" smtClean="0"/>
              <a:pPr/>
              <a:t>40</a:t>
            </a:fld>
            <a:endParaRPr lang="en-AU"/>
          </a:p>
        </p:txBody>
      </p:sp>
      <p:sp>
        <p:nvSpPr>
          <p:cNvPr id="106499" name="Rectangle 2"/>
          <p:cNvSpPr>
            <a:spLocks noGrp="1" noRot="1" noChangeAspect="1" noChangeArrowheads="1" noTextEdit="1"/>
          </p:cNvSpPr>
          <p:nvPr>
            <p:ph type="sldImg"/>
          </p:nvPr>
        </p:nvSpPr>
        <p:spPr>
          <a:xfrm>
            <a:off x="917575" y="744538"/>
            <a:ext cx="4962525" cy="3722687"/>
          </a:xfrm>
          <a:ln/>
        </p:spPr>
      </p:sp>
      <p:sp>
        <p:nvSpPr>
          <p:cNvPr id="1065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E2C15F53-FC0E-4DCB-8583-65FC4602725A}" type="slidenum">
              <a:rPr lang="en-AU" smtClean="0"/>
              <a:pPr/>
              <a:t>41</a:t>
            </a:fld>
            <a:endParaRPr lang="en-AU"/>
          </a:p>
        </p:txBody>
      </p:sp>
      <p:sp>
        <p:nvSpPr>
          <p:cNvPr id="107523" name="Rectangle 2"/>
          <p:cNvSpPr>
            <a:spLocks noGrp="1" noRot="1" noChangeAspect="1" noChangeArrowheads="1" noTextEdit="1"/>
          </p:cNvSpPr>
          <p:nvPr>
            <p:ph type="sldImg"/>
          </p:nvPr>
        </p:nvSpPr>
        <p:spPr>
          <a:xfrm>
            <a:off x="917575" y="744538"/>
            <a:ext cx="4962525" cy="3722687"/>
          </a:xfrm>
          <a:ln/>
        </p:spPr>
      </p:sp>
      <p:sp>
        <p:nvSpPr>
          <p:cNvPr id="1075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F930E3EA-6500-42F7-A2E7-FE548ED15289}" type="slidenum">
              <a:rPr lang="en-AU" smtClean="0"/>
              <a:pPr/>
              <a:t>42</a:t>
            </a:fld>
            <a:endParaRPr lang="en-AU"/>
          </a:p>
        </p:txBody>
      </p:sp>
      <p:sp>
        <p:nvSpPr>
          <p:cNvPr id="108547" name="Rectangle 1026"/>
          <p:cNvSpPr>
            <a:spLocks noGrp="1" noRot="1" noChangeAspect="1" noChangeArrowheads="1" noTextEdit="1"/>
          </p:cNvSpPr>
          <p:nvPr>
            <p:ph type="sldImg"/>
          </p:nvPr>
        </p:nvSpPr>
        <p:spPr>
          <a:xfrm>
            <a:off x="917575" y="744538"/>
            <a:ext cx="4962525" cy="3722687"/>
          </a:xfrm>
          <a:ln/>
        </p:spPr>
      </p:sp>
      <p:sp>
        <p:nvSpPr>
          <p:cNvPr id="108548"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CAC6A122-B1D6-4E1B-BC4F-CDA1809523F0}" type="slidenum">
              <a:rPr lang="en-AU" smtClean="0"/>
              <a:pPr/>
              <a:t>43</a:t>
            </a:fld>
            <a:endParaRPr lang="en-AU"/>
          </a:p>
        </p:txBody>
      </p:sp>
      <p:sp>
        <p:nvSpPr>
          <p:cNvPr id="109571" name="Rectangle 2"/>
          <p:cNvSpPr>
            <a:spLocks noGrp="1" noRot="1" noChangeAspect="1" noChangeArrowheads="1" noTextEdit="1"/>
          </p:cNvSpPr>
          <p:nvPr>
            <p:ph type="sldImg"/>
          </p:nvPr>
        </p:nvSpPr>
        <p:spPr>
          <a:xfrm>
            <a:off x="917575" y="744538"/>
            <a:ext cx="4962525" cy="3722687"/>
          </a:xfrm>
          <a:ln/>
        </p:spPr>
      </p:sp>
      <p:sp>
        <p:nvSpPr>
          <p:cNvPr id="109572" name="Rectangle 3"/>
          <p:cNvSpPr>
            <a:spLocks noGrp="1" noChangeArrowheads="1"/>
          </p:cNvSpPr>
          <p:nvPr>
            <p:ph type="body" idx="1"/>
          </p:nvPr>
        </p:nvSpPr>
        <p:spPr>
          <a:noFill/>
          <a:ln/>
        </p:spPr>
        <p:txBody>
          <a:bodyPr/>
          <a:lstStyle/>
          <a:p>
            <a:pPr eaLnBrk="1" hangingPunct="1"/>
            <a:r>
              <a:rPr lang="en-AU"/>
              <a:t>When you finish a session your form will look similar to this one. Chances are you  wont fill the complete a sheet each time you do a session but it is important that you start a new sheet for each session for you own data entry ease.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DA41CD3-CFE9-4DAD-981B-8538DAB57D56}" type="slidenum">
              <a:rPr lang="en-AU" smtClean="0"/>
              <a:pPr/>
              <a:t>44</a:t>
            </a:fld>
            <a:endParaRPr lang="en-AU"/>
          </a:p>
        </p:txBody>
      </p:sp>
      <p:sp>
        <p:nvSpPr>
          <p:cNvPr id="110595" name="Rectangle 2"/>
          <p:cNvSpPr>
            <a:spLocks noGrp="1" noRot="1" noChangeAspect="1" noChangeArrowheads="1" noTextEdit="1"/>
          </p:cNvSpPr>
          <p:nvPr>
            <p:ph type="sldImg"/>
          </p:nvPr>
        </p:nvSpPr>
        <p:spPr>
          <a:xfrm>
            <a:off x="917575" y="744538"/>
            <a:ext cx="4962525" cy="3722687"/>
          </a:xfrm>
          <a:ln/>
        </p:spPr>
      </p:sp>
      <p:sp>
        <p:nvSpPr>
          <p:cNvPr id="1105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30222975-8EAC-47CA-9462-9464F15FBB95}" type="slidenum">
              <a:rPr lang="en-AU" smtClean="0"/>
              <a:pPr/>
              <a:t>45</a:t>
            </a:fld>
            <a:endParaRPr lang="en-AU"/>
          </a:p>
        </p:txBody>
      </p:sp>
      <p:sp>
        <p:nvSpPr>
          <p:cNvPr id="111619"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2A08276C-244A-4750-9792-54DBE75F968E}" type="slidenum">
              <a:rPr lang="en-AU" sz="1200"/>
              <a:pPr algn="r"/>
              <a:t>45</a:t>
            </a:fld>
            <a:endParaRPr lang="en-AU" sz="1200"/>
          </a:p>
        </p:txBody>
      </p:sp>
      <p:sp>
        <p:nvSpPr>
          <p:cNvPr id="111620" name="Rectangle 2"/>
          <p:cNvSpPr>
            <a:spLocks noGrp="1" noRot="1" noChangeAspect="1" noChangeArrowheads="1" noTextEdit="1"/>
          </p:cNvSpPr>
          <p:nvPr>
            <p:ph type="sldImg"/>
          </p:nvPr>
        </p:nvSpPr>
        <p:spPr>
          <a:xfrm>
            <a:off x="917575" y="744538"/>
            <a:ext cx="4962525" cy="3722687"/>
          </a:xfrm>
          <a:ln/>
        </p:spPr>
      </p:sp>
      <p:sp>
        <p:nvSpPr>
          <p:cNvPr id="111621" name="Rectangle 3"/>
          <p:cNvSpPr>
            <a:spLocks noGrp="1" noChangeArrowheads="1"/>
          </p:cNvSpPr>
          <p:nvPr>
            <p:ph type="body" idx="1"/>
          </p:nvPr>
        </p:nvSpPr>
        <p:spPr>
          <a:xfrm>
            <a:off x="679450" y="4714875"/>
            <a:ext cx="5438775" cy="4467225"/>
          </a:xfrm>
          <a:noFill/>
          <a:ln/>
        </p:spPr>
        <p:txBody>
          <a:bodyPr/>
          <a:lstStyle/>
          <a:p>
            <a:pPr eaLnBrk="1" hangingPunct="1"/>
            <a:r>
              <a:rPr lang="en-US"/>
              <a:t>							</a:t>
            </a:r>
            <a:endParaRPr lang="en-A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682E81F4-4FE2-46CB-A75D-CC9F2CCFA537}" type="slidenum">
              <a:rPr lang="en-AU" smtClean="0"/>
              <a:pPr/>
              <a:t>46</a:t>
            </a:fld>
            <a:endParaRPr lang="en-AU"/>
          </a:p>
        </p:txBody>
      </p:sp>
      <p:sp>
        <p:nvSpPr>
          <p:cNvPr id="112643"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64883AC8-EE21-4D2A-9676-3EB4ABB7F4FF}" type="slidenum">
              <a:rPr lang="en-AU" sz="1200"/>
              <a:pPr algn="r"/>
              <a:t>46</a:t>
            </a:fld>
            <a:endParaRPr lang="en-AU" sz="1200"/>
          </a:p>
        </p:txBody>
      </p:sp>
      <p:sp>
        <p:nvSpPr>
          <p:cNvPr id="112644" name="Rectangle 2"/>
          <p:cNvSpPr>
            <a:spLocks noGrp="1" noRot="1" noChangeAspect="1" noChangeArrowheads="1" noTextEdit="1"/>
          </p:cNvSpPr>
          <p:nvPr>
            <p:ph type="sldImg"/>
          </p:nvPr>
        </p:nvSpPr>
        <p:spPr>
          <a:xfrm>
            <a:off x="917575" y="744538"/>
            <a:ext cx="4962525" cy="3722687"/>
          </a:xfrm>
          <a:ln/>
        </p:spPr>
      </p:sp>
      <p:sp>
        <p:nvSpPr>
          <p:cNvPr id="112645" name="Rectangle 3"/>
          <p:cNvSpPr>
            <a:spLocks noGrp="1" noChangeArrowheads="1"/>
          </p:cNvSpPr>
          <p:nvPr>
            <p:ph type="body" idx="1"/>
          </p:nvPr>
        </p:nvSpPr>
        <p:spPr>
          <a:xfrm>
            <a:off x="679450" y="4714875"/>
            <a:ext cx="5438775" cy="4467225"/>
          </a:xfrm>
          <a:noFill/>
          <a:ln/>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424700AF-62EB-4C57-837C-18809838A4F6}" type="slidenum">
              <a:rPr lang="en-AU" smtClean="0"/>
              <a:pPr/>
              <a:t>47</a:t>
            </a:fld>
            <a:endParaRPr lang="en-AU"/>
          </a:p>
        </p:txBody>
      </p:sp>
      <p:sp>
        <p:nvSpPr>
          <p:cNvPr id="113667"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8F974DF4-6F17-4C01-B0C2-46C0122495D0}" type="slidenum">
              <a:rPr lang="en-AU" sz="1200"/>
              <a:pPr algn="r"/>
              <a:t>47</a:t>
            </a:fld>
            <a:endParaRPr lang="en-AU" sz="1200"/>
          </a:p>
        </p:txBody>
      </p:sp>
      <p:sp>
        <p:nvSpPr>
          <p:cNvPr id="113668" name="Rectangle 2"/>
          <p:cNvSpPr>
            <a:spLocks noGrp="1" noRot="1" noChangeAspect="1" noChangeArrowheads="1" noTextEdit="1"/>
          </p:cNvSpPr>
          <p:nvPr>
            <p:ph type="sldImg"/>
          </p:nvPr>
        </p:nvSpPr>
        <p:spPr>
          <a:xfrm>
            <a:off x="917575" y="744538"/>
            <a:ext cx="4962525" cy="3722687"/>
          </a:xfrm>
          <a:ln/>
        </p:spPr>
      </p:sp>
      <p:sp>
        <p:nvSpPr>
          <p:cNvPr id="113669" name="Rectangle 3"/>
          <p:cNvSpPr>
            <a:spLocks noGrp="1" noChangeArrowheads="1"/>
          </p:cNvSpPr>
          <p:nvPr>
            <p:ph type="body" idx="1"/>
          </p:nvPr>
        </p:nvSpPr>
        <p:spPr>
          <a:xfrm>
            <a:off x="679450" y="4714875"/>
            <a:ext cx="5438775" cy="4467225"/>
          </a:xfrm>
          <a:noFill/>
          <a:ln/>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42AFAA13-FE6B-4675-BC2B-9C95E247E0DF}" type="slidenum">
              <a:rPr lang="en-AU" smtClean="0"/>
              <a:pPr/>
              <a:t>48</a:t>
            </a:fld>
            <a:endParaRPr lang="en-AU"/>
          </a:p>
        </p:txBody>
      </p:sp>
      <p:sp>
        <p:nvSpPr>
          <p:cNvPr id="114691"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8BB5FA69-AF3D-463C-B103-023A2244A6BE}" type="slidenum">
              <a:rPr lang="en-AU" sz="1200"/>
              <a:pPr algn="r"/>
              <a:t>48</a:t>
            </a:fld>
            <a:endParaRPr lang="en-AU" sz="1200"/>
          </a:p>
        </p:txBody>
      </p:sp>
      <p:sp>
        <p:nvSpPr>
          <p:cNvPr id="114692" name="Rectangle 2"/>
          <p:cNvSpPr>
            <a:spLocks noGrp="1" noRot="1" noChangeAspect="1" noChangeArrowheads="1" noTextEdit="1"/>
          </p:cNvSpPr>
          <p:nvPr>
            <p:ph type="sldImg"/>
          </p:nvPr>
        </p:nvSpPr>
        <p:spPr>
          <a:xfrm>
            <a:off x="917575" y="744538"/>
            <a:ext cx="4962525" cy="3722687"/>
          </a:xfrm>
          <a:ln/>
        </p:spPr>
      </p:sp>
      <p:sp>
        <p:nvSpPr>
          <p:cNvPr id="114693" name="Rectangle 3"/>
          <p:cNvSpPr>
            <a:spLocks noGrp="1" noChangeArrowheads="1"/>
          </p:cNvSpPr>
          <p:nvPr>
            <p:ph type="body" idx="1"/>
          </p:nvPr>
        </p:nvSpPr>
        <p:spPr>
          <a:xfrm>
            <a:off x="679450" y="4714875"/>
            <a:ext cx="5438775" cy="4467225"/>
          </a:xfrm>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CA5BBB23-955E-4112-B1CB-6EE88D7DA0C4}" type="slidenum">
              <a:rPr lang="en-AU" smtClean="0"/>
              <a:pPr/>
              <a:t>7</a:t>
            </a:fld>
            <a:endParaRPr lang="en-AU"/>
          </a:p>
        </p:txBody>
      </p:sp>
      <p:sp>
        <p:nvSpPr>
          <p:cNvPr id="80899" name="Rectangle 2"/>
          <p:cNvSpPr>
            <a:spLocks noGrp="1" noRot="1" noChangeAspect="1" noChangeArrowheads="1" noTextEdit="1"/>
          </p:cNvSpPr>
          <p:nvPr>
            <p:ph type="sldImg"/>
          </p:nvPr>
        </p:nvSpPr>
        <p:spPr>
          <a:xfrm>
            <a:off x="917575" y="744538"/>
            <a:ext cx="4962525" cy="3722687"/>
          </a:xfrm>
          <a:ln/>
        </p:spPr>
      </p:sp>
      <p:sp>
        <p:nvSpPr>
          <p:cNvPr id="80900" name="Rectangle 3"/>
          <p:cNvSpPr>
            <a:spLocks noGrp="1" noChangeArrowheads="1"/>
          </p:cNvSpPr>
          <p:nvPr>
            <p:ph type="body" idx="1"/>
          </p:nvPr>
        </p:nvSpPr>
        <p:spPr>
          <a:xfrm>
            <a:off x="679450" y="4714875"/>
            <a:ext cx="5438775" cy="4467225"/>
          </a:xfrm>
          <a:noFill/>
          <a:ln/>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8E7A48B5-B309-4462-96D2-AFC60EB5115F}" type="slidenum">
              <a:rPr lang="en-AU" smtClean="0"/>
              <a:pPr/>
              <a:t>49</a:t>
            </a:fld>
            <a:endParaRPr lang="en-AU"/>
          </a:p>
        </p:txBody>
      </p:sp>
      <p:sp>
        <p:nvSpPr>
          <p:cNvPr id="115715"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75BC1320-FAEE-415F-93B1-E15C09418F64}" type="slidenum">
              <a:rPr lang="en-AU" sz="1200"/>
              <a:pPr algn="r"/>
              <a:t>49</a:t>
            </a:fld>
            <a:endParaRPr lang="en-AU" sz="1200"/>
          </a:p>
        </p:txBody>
      </p:sp>
      <p:sp>
        <p:nvSpPr>
          <p:cNvPr id="115716" name="Rectangle 2"/>
          <p:cNvSpPr>
            <a:spLocks noGrp="1" noRot="1" noChangeAspect="1" noChangeArrowheads="1" noTextEdit="1"/>
          </p:cNvSpPr>
          <p:nvPr>
            <p:ph type="sldImg"/>
          </p:nvPr>
        </p:nvSpPr>
        <p:spPr>
          <a:xfrm>
            <a:off x="917575" y="744538"/>
            <a:ext cx="4962525" cy="3722687"/>
          </a:xfrm>
          <a:ln/>
        </p:spPr>
      </p:sp>
      <p:sp>
        <p:nvSpPr>
          <p:cNvPr id="115717" name="Rectangle 3"/>
          <p:cNvSpPr>
            <a:spLocks noGrp="1" noChangeArrowheads="1"/>
          </p:cNvSpPr>
          <p:nvPr>
            <p:ph type="body" idx="1"/>
          </p:nvPr>
        </p:nvSpPr>
        <p:spPr>
          <a:xfrm>
            <a:off x="679450" y="4714875"/>
            <a:ext cx="5438775" cy="4467225"/>
          </a:xfrm>
          <a:noFill/>
          <a:ln/>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E8002513-688F-413E-B838-78F8A6CD237B}" type="slidenum">
              <a:rPr lang="en-AU" smtClean="0"/>
              <a:pPr/>
              <a:t>50</a:t>
            </a:fld>
            <a:endParaRPr lang="en-AU"/>
          </a:p>
        </p:txBody>
      </p:sp>
      <p:sp>
        <p:nvSpPr>
          <p:cNvPr id="116739"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0B7AFA1B-5B9D-41C3-B70E-DC9B55FAE1A2}" type="slidenum">
              <a:rPr lang="en-AU" sz="1200"/>
              <a:pPr algn="r"/>
              <a:t>50</a:t>
            </a:fld>
            <a:endParaRPr lang="en-AU" sz="1200"/>
          </a:p>
        </p:txBody>
      </p:sp>
      <p:sp>
        <p:nvSpPr>
          <p:cNvPr id="116740" name="Rectangle 2"/>
          <p:cNvSpPr>
            <a:spLocks noGrp="1" noRot="1" noChangeAspect="1" noChangeArrowheads="1" noTextEdit="1"/>
          </p:cNvSpPr>
          <p:nvPr>
            <p:ph type="sldImg"/>
          </p:nvPr>
        </p:nvSpPr>
        <p:spPr>
          <a:xfrm>
            <a:off x="917575" y="744538"/>
            <a:ext cx="4962525" cy="3722687"/>
          </a:xfrm>
          <a:ln/>
        </p:spPr>
      </p:sp>
      <p:sp>
        <p:nvSpPr>
          <p:cNvPr id="116741" name="Rectangle 3"/>
          <p:cNvSpPr>
            <a:spLocks noGrp="1" noChangeArrowheads="1"/>
          </p:cNvSpPr>
          <p:nvPr>
            <p:ph type="body" idx="1"/>
          </p:nvPr>
        </p:nvSpPr>
        <p:spPr>
          <a:xfrm>
            <a:off x="679450" y="4714875"/>
            <a:ext cx="5438775" cy="4467225"/>
          </a:xfrm>
          <a:noFill/>
          <a:ln/>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14059943-7ABE-4067-BD1C-CF09575ADDAF}" type="slidenum">
              <a:rPr lang="en-AU" smtClean="0"/>
              <a:pPr/>
              <a:t>51</a:t>
            </a:fld>
            <a:endParaRPr lang="en-AU"/>
          </a:p>
        </p:txBody>
      </p:sp>
      <p:sp>
        <p:nvSpPr>
          <p:cNvPr id="117763"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1448E21E-2437-41BB-A891-B91DC6650E2C}" type="slidenum">
              <a:rPr lang="en-AU" sz="1200"/>
              <a:pPr algn="r"/>
              <a:t>51</a:t>
            </a:fld>
            <a:endParaRPr lang="en-AU" sz="1200"/>
          </a:p>
        </p:txBody>
      </p:sp>
      <p:sp>
        <p:nvSpPr>
          <p:cNvPr id="117764" name="Rectangle 2"/>
          <p:cNvSpPr>
            <a:spLocks noGrp="1" noRot="1" noChangeAspect="1" noChangeArrowheads="1" noTextEdit="1"/>
          </p:cNvSpPr>
          <p:nvPr>
            <p:ph type="sldImg"/>
          </p:nvPr>
        </p:nvSpPr>
        <p:spPr>
          <a:xfrm>
            <a:off x="917575" y="744538"/>
            <a:ext cx="4962525" cy="3722687"/>
          </a:xfrm>
          <a:ln/>
        </p:spPr>
      </p:sp>
      <p:sp>
        <p:nvSpPr>
          <p:cNvPr id="117765" name="Rectangle 3"/>
          <p:cNvSpPr>
            <a:spLocks noGrp="1" noChangeArrowheads="1"/>
          </p:cNvSpPr>
          <p:nvPr>
            <p:ph type="body" idx="1"/>
          </p:nvPr>
        </p:nvSpPr>
        <p:spPr>
          <a:xfrm>
            <a:off x="679450" y="4714875"/>
            <a:ext cx="5438775" cy="4467225"/>
          </a:xfrm>
          <a:noFill/>
          <a:ln/>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B8BE5C0C-714C-41D8-AB8D-D0ECB8E47075}" type="slidenum">
              <a:rPr lang="en-AU" smtClean="0"/>
              <a:pPr/>
              <a:t>52</a:t>
            </a:fld>
            <a:endParaRPr lang="en-AU"/>
          </a:p>
        </p:txBody>
      </p:sp>
      <p:sp>
        <p:nvSpPr>
          <p:cNvPr id="118787"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11716D91-6C10-40FB-9E62-CDD3BAFF6DE3}" type="slidenum">
              <a:rPr lang="en-AU" sz="1200"/>
              <a:pPr algn="r"/>
              <a:t>52</a:t>
            </a:fld>
            <a:endParaRPr lang="en-AU" sz="1200"/>
          </a:p>
        </p:txBody>
      </p:sp>
      <p:sp>
        <p:nvSpPr>
          <p:cNvPr id="118788" name="Rectangle 2"/>
          <p:cNvSpPr>
            <a:spLocks noGrp="1" noRot="1" noChangeAspect="1" noChangeArrowheads="1" noTextEdit="1"/>
          </p:cNvSpPr>
          <p:nvPr>
            <p:ph type="sldImg"/>
          </p:nvPr>
        </p:nvSpPr>
        <p:spPr>
          <a:xfrm>
            <a:off x="917575" y="744538"/>
            <a:ext cx="4962525" cy="3722687"/>
          </a:xfrm>
          <a:ln/>
        </p:spPr>
      </p:sp>
      <p:sp>
        <p:nvSpPr>
          <p:cNvPr id="118789" name="Rectangle 3"/>
          <p:cNvSpPr>
            <a:spLocks noGrp="1" noChangeArrowheads="1"/>
          </p:cNvSpPr>
          <p:nvPr>
            <p:ph type="body" idx="1"/>
          </p:nvPr>
        </p:nvSpPr>
        <p:spPr>
          <a:xfrm>
            <a:off x="679450" y="4714875"/>
            <a:ext cx="5438775" cy="4467225"/>
          </a:xfrm>
          <a:noFill/>
          <a:ln/>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9FC47E9D-C41B-477D-AAA7-AA7314C2A6B8}" type="slidenum">
              <a:rPr lang="en-AU" smtClean="0"/>
              <a:pPr/>
              <a:t>53</a:t>
            </a:fld>
            <a:endParaRPr lang="en-AU"/>
          </a:p>
        </p:txBody>
      </p:sp>
      <p:sp>
        <p:nvSpPr>
          <p:cNvPr id="119811"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B4109299-343C-4B67-B27A-3CCC64432D7B}" type="slidenum">
              <a:rPr lang="en-AU" sz="1200"/>
              <a:pPr algn="r"/>
              <a:t>53</a:t>
            </a:fld>
            <a:endParaRPr lang="en-AU" sz="1200"/>
          </a:p>
        </p:txBody>
      </p:sp>
      <p:sp>
        <p:nvSpPr>
          <p:cNvPr id="119812" name="Rectangle 2"/>
          <p:cNvSpPr>
            <a:spLocks noGrp="1" noRot="1" noChangeAspect="1" noChangeArrowheads="1" noTextEdit="1"/>
          </p:cNvSpPr>
          <p:nvPr>
            <p:ph type="sldImg"/>
          </p:nvPr>
        </p:nvSpPr>
        <p:spPr>
          <a:xfrm>
            <a:off x="917575" y="744538"/>
            <a:ext cx="4962525" cy="3722687"/>
          </a:xfrm>
          <a:ln/>
        </p:spPr>
      </p:sp>
      <p:sp>
        <p:nvSpPr>
          <p:cNvPr id="119813" name="Rectangle 3"/>
          <p:cNvSpPr>
            <a:spLocks noGrp="1" noChangeArrowheads="1"/>
          </p:cNvSpPr>
          <p:nvPr>
            <p:ph type="body" idx="1"/>
          </p:nvPr>
        </p:nvSpPr>
        <p:spPr>
          <a:xfrm>
            <a:off x="679450" y="4714875"/>
            <a:ext cx="5438775" cy="4467225"/>
          </a:xfrm>
          <a:noFill/>
          <a:ln/>
        </p:spPr>
        <p:txBody>
          <a:bodyPr/>
          <a:lstStyle/>
          <a:p>
            <a:pPr eaLnBrk="1" hangingPunct="1"/>
            <a:r>
              <a:rPr lang="en-US"/>
              <a:t>DR should have done HH before touching  pt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B07683CA-4FB3-41E1-91A2-30965E6B2191}" type="slidenum">
              <a:rPr lang="en-AU" smtClean="0"/>
              <a:pPr/>
              <a:t>54</a:t>
            </a:fld>
            <a:endParaRPr lang="en-AU"/>
          </a:p>
        </p:txBody>
      </p:sp>
      <p:sp>
        <p:nvSpPr>
          <p:cNvPr id="120835"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8A145E79-5939-4951-A822-4DB436DF3526}" type="slidenum">
              <a:rPr lang="en-AU" sz="1200"/>
              <a:pPr algn="r"/>
              <a:t>54</a:t>
            </a:fld>
            <a:endParaRPr lang="en-AU" sz="1200"/>
          </a:p>
        </p:txBody>
      </p:sp>
      <p:sp>
        <p:nvSpPr>
          <p:cNvPr id="120836" name="Rectangle 2"/>
          <p:cNvSpPr>
            <a:spLocks noGrp="1" noRot="1" noChangeAspect="1" noChangeArrowheads="1" noTextEdit="1"/>
          </p:cNvSpPr>
          <p:nvPr>
            <p:ph type="sldImg"/>
          </p:nvPr>
        </p:nvSpPr>
        <p:spPr>
          <a:xfrm>
            <a:off x="917575" y="744538"/>
            <a:ext cx="4962525" cy="3722687"/>
          </a:xfrm>
          <a:ln/>
        </p:spPr>
      </p:sp>
      <p:sp>
        <p:nvSpPr>
          <p:cNvPr id="120837" name="Rectangle 3"/>
          <p:cNvSpPr>
            <a:spLocks noGrp="1" noChangeArrowheads="1"/>
          </p:cNvSpPr>
          <p:nvPr>
            <p:ph type="body" idx="1"/>
          </p:nvPr>
        </p:nvSpPr>
        <p:spPr>
          <a:xfrm>
            <a:off x="679450" y="4714875"/>
            <a:ext cx="5438775" cy="4467225"/>
          </a:xfrm>
          <a:noFill/>
          <a:ln/>
        </p:spPr>
        <p:txBody>
          <a:bodyPr/>
          <a:lstStyle/>
          <a:p>
            <a:pPr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3C19A8C0-C76E-4ACB-A19E-9CBAA48281D8}" type="slidenum">
              <a:rPr lang="en-AU" smtClean="0"/>
              <a:pPr/>
              <a:t>55</a:t>
            </a:fld>
            <a:endParaRPr lang="en-AU"/>
          </a:p>
        </p:txBody>
      </p:sp>
      <p:sp>
        <p:nvSpPr>
          <p:cNvPr id="121859"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BBD76F33-F0C6-4DA8-9A91-8CC6A96D9422}" type="slidenum">
              <a:rPr lang="en-AU" sz="1200"/>
              <a:pPr algn="r"/>
              <a:t>55</a:t>
            </a:fld>
            <a:endParaRPr lang="en-AU" sz="1200"/>
          </a:p>
        </p:txBody>
      </p:sp>
      <p:sp>
        <p:nvSpPr>
          <p:cNvPr id="121860" name="Rectangle 2"/>
          <p:cNvSpPr>
            <a:spLocks noGrp="1" noRot="1" noChangeAspect="1" noChangeArrowheads="1" noTextEdit="1"/>
          </p:cNvSpPr>
          <p:nvPr>
            <p:ph type="sldImg"/>
          </p:nvPr>
        </p:nvSpPr>
        <p:spPr>
          <a:xfrm>
            <a:off x="917575" y="744538"/>
            <a:ext cx="4962525" cy="3722687"/>
          </a:xfrm>
          <a:ln/>
        </p:spPr>
      </p:sp>
      <p:sp>
        <p:nvSpPr>
          <p:cNvPr id="121861" name="Rectangle 3"/>
          <p:cNvSpPr>
            <a:spLocks noGrp="1" noChangeArrowheads="1"/>
          </p:cNvSpPr>
          <p:nvPr>
            <p:ph type="body" idx="1"/>
          </p:nvPr>
        </p:nvSpPr>
        <p:spPr>
          <a:xfrm>
            <a:off x="679450" y="4714875"/>
            <a:ext cx="5438775" cy="4467225"/>
          </a:xfrm>
          <a:noFill/>
          <a:ln/>
        </p:spPr>
        <p:txBody>
          <a:bodyPr/>
          <a:lstStyle/>
          <a:p>
            <a:pPr eaLnBrk="1" hangingPunct="1"/>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EA0FC04C-F91A-48FA-8A04-D33AA7645404}" type="slidenum">
              <a:rPr lang="en-AU" smtClean="0"/>
              <a:pPr/>
              <a:t>56</a:t>
            </a:fld>
            <a:endParaRPr lang="en-AU"/>
          </a:p>
        </p:txBody>
      </p:sp>
      <p:sp>
        <p:nvSpPr>
          <p:cNvPr id="122883"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5C971700-F788-4902-BBC3-F1C8509A277F}" type="slidenum">
              <a:rPr lang="en-AU" sz="1200"/>
              <a:pPr algn="r"/>
              <a:t>56</a:t>
            </a:fld>
            <a:endParaRPr lang="en-AU" sz="1200"/>
          </a:p>
        </p:txBody>
      </p:sp>
      <p:sp>
        <p:nvSpPr>
          <p:cNvPr id="122884" name="Rectangle 2"/>
          <p:cNvSpPr>
            <a:spLocks noGrp="1" noRot="1" noChangeAspect="1" noChangeArrowheads="1" noTextEdit="1"/>
          </p:cNvSpPr>
          <p:nvPr>
            <p:ph type="sldImg"/>
          </p:nvPr>
        </p:nvSpPr>
        <p:spPr>
          <a:xfrm>
            <a:off x="917575" y="744538"/>
            <a:ext cx="4962525" cy="3722687"/>
          </a:xfrm>
          <a:ln/>
        </p:spPr>
      </p:sp>
      <p:sp>
        <p:nvSpPr>
          <p:cNvPr id="122885" name="Rectangle 3"/>
          <p:cNvSpPr>
            <a:spLocks noGrp="1" noChangeArrowheads="1"/>
          </p:cNvSpPr>
          <p:nvPr>
            <p:ph type="body" idx="1"/>
          </p:nvPr>
        </p:nvSpPr>
        <p:spPr>
          <a:xfrm>
            <a:off x="679450" y="4714875"/>
            <a:ext cx="5438775" cy="4467225"/>
          </a:xfrm>
          <a:noFill/>
          <a:ln/>
        </p:spPr>
        <p:txBody>
          <a:bodyPr/>
          <a:lstStyle/>
          <a:p>
            <a:pPr eaLnBrk="1" hangingPunct="1"/>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F00F8F31-5070-4C46-9331-4A1773547F8D}" type="slidenum">
              <a:rPr lang="en-AU" smtClean="0"/>
              <a:pPr/>
              <a:t>57</a:t>
            </a:fld>
            <a:endParaRPr lang="en-AU"/>
          </a:p>
        </p:txBody>
      </p:sp>
      <p:sp>
        <p:nvSpPr>
          <p:cNvPr id="123907"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3185D496-4F22-4448-9AC9-B0523D805E1E}" type="slidenum">
              <a:rPr lang="en-AU" sz="1200"/>
              <a:pPr algn="r"/>
              <a:t>57</a:t>
            </a:fld>
            <a:endParaRPr lang="en-AU" sz="1200"/>
          </a:p>
        </p:txBody>
      </p:sp>
      <p:sp>
        <p:nvSpPr>
          <p:cNvPr id="123908" name="Rectangle 2"/>
          <p:cNvSpPr>
            <a:spLocks noGrp="1" noRot="1" noChangeAspect="1" noChangeArrowheads="1" noTextEdit="1"/>
          </p:cNvSpPr>
          <p:nvPr>
            <p:ph type="sldImg"/>
          </p:nvPr>
        </p:nvSpPr>
        <p:spPr>
          <a:xfrm>
            <a:off x="917575" y="744538"/>
            <a:ext cx="4962525" cy="3722687"/>
          </a:xfrm>
          <a:ln/>
        </p:spPr>
      </p:sp>
      <p:sp>
        <p:nvSpPr>
          <p:cNvPr id="123909" name="Rectangle 3"/>
          <p:cNvSpPr>
            <a:spLocks noGrp="1" noChangeArrowheads="1"/>
          </p:cNvSpPr>
          <p:nvPr>
            <p:ph type="body" idx="1"/>
          </p:nvPr>
        </p:nvSpPr>
        <p:spPr>
          <a:xfrm>
            <a:off x="679450" y="4714875"/>
            <a:ext cx="5438775" cy="4467225"/>
          </a:xfrm>
          <a:noFill/>
          <a:ln/>
        </p:spPr>
        <p:txBody>
          <a:bodyPr/>
          <a:lstStyle/>
          <a:p>
            <a:pPr eaLnBrk="1" hangingPunct="1"/>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DCCBDF57-AA2C-4617-BF40-7758527BA772}" type="slidenum">
              <a:rPr lang="en-AU" smtClean="0"/>
              <a:pPr/>
              <a:t>58</a:t>
            </a:fld>
            <a:endParaRPr lang="en-AU"/>
          </a:p>
        </p:txBody>
      </p:sp>
      <p:sp>
        <p:nvSpPr>
          <p:cNvPr id="124931"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16361E78-4966-4AE5-8C7D-C1A75F5FDDA8}" type="slidenum">
              <a:rPr lang="en-AU" sz="1200"/>
              <a:pPr algn="r"/>
              <a:t>58</a:t>
            </a:fld>
            <a:endParaRPr lang="en-AU" sz="1200"/>
          </a:p>
        </p:txBody>
      </p:sp>
      <p:sp>
        <p:nvSpPr>
          <p:cNvPr id="124932" name="Rectangle 2"/>
          <p:cNvSpPr>
            <a:spLocks noGrp="1" noRot="1" noChangeAspect="1" noChangeArrowheads="1" noTextEdit="1"/>
          </p:cNvSpPr>
          <p:nvPr>
            <p:ph type="sldImg"/>
          </p:nvPr>
        </p:nvSpPr>
        <p:spPr>
          <a:xfrm>
            <a:off x="917575" y="744538"/>
            <a:ext cx="4962525" cy="3722687"/>
          </a:xfrm>
          <a:ln/>
        </p:spPr>
      </p:sp>
      <p:sp>
        <p:nvSpPr>
          <p:cNvPr id="124933" name="Rectangle 3"/>
          <p:cNvSpPr>
            <a:spLocks noGrp="1" noChangeArrowheads="1"/>
          </p:cNvSpPr>
          <p:nvPr>
            <p:ph type="body" idx="1"/>
          </p:nvPr>
        </p:nvSpPr>
        <p:spPr>
          <a:xfrm>
            <a:off x="679450" y="4714875"/>
            <a:ext cx="5438775" cy="4467225"/>
          </a:xfrm>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61AB59B9-05CB-4E9F-A9EB-46AA1B560A41}" type="slidenum">
              <a:rPr lang="en-AU" smtClean="0"/>
              <a:pPr/>
              <a:t>9</a:t>
            </a:fld>
            <a:endParaRPr lang="en-AU"/>
          </a:p>
        </p:txBody>
      </p:sp>
      <p:sp>
        <p:nvSpPr>
          <p:cNvPr id="81923" name="Rectangle 2"/>
          <p:cNvSpPr>
            <a:spLocks noGrp="1" noRot="1" noChangeAspect="1" noChangeArrowheads="1" noTextEdit="1"/>
          </p:cNvSpPr>
          <p:nvPr>
            <p:ph type="sldImg"/>
          </p:nvPr>
        </p:nvSpPr>
        <p:spPr>
          <a:xfrm>
            <a:off x="917575" y="744538"/>
            <a:ext cx="4962525" cy="3722687"/>
          </a:xfrm>
          <a:ln/>
        </p:spPr>
      </p:sp>
      <p:sp>
        <p:nvSpPr>
          <p:cNvPr id="81924" name="Rectangle 3"/>
          <p:cNvSpPr>
            <a:spLocks noGrp="1" noChangeArrowheads="1"/>
          </p:cNvSpPr>
          <p:nvPr>
            <p:ph type="body" idx="1"/>
          </p:nvPr>
        </p:nvSpPr>
        <p:spPr>
          <a:xfrm>
            <a:off x="679450" y="4714875"/>
            <a:ext cx="5438775" cy="4467225"/>
          </a:xfrm>
          <a:noFill/>
          <a:ln/>
        </p:spPr>
        <p:txBody>
          <a:bodyPr/>
          <a:lstStyle/>
          <a:p>
            <a:pPr eaLnBrk="1" hangingPunct="1"/>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007576AC-0577-4F50-8232-59929CE98606}" type="slidenum">
              <a:rPr lang="en-AU" smtClean="0"/>
              <a:pPr/>
              <a:t>59</a:t>
            </a:fld>
            <a:endParaRPr lang="en-AU"/>
          </a:p>
        </p:txBody>
      </p:sp>
      <p:sp>
        <p:nvSpPr>
          <p:cNvPr id="125955"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01B4C584-C66B-48B9-88F0-2651B0181661}" type="slidenum">
              <a:rPr lang="en-AU" sz="1200"/>
              <a:pPr algn="r"/>
              <a:t>59</a:t>
            </a:fld>
            <a:endParaRPr lang="en-AU" sz="1200"/>
          </a:p>
        </p:txBody>
      </p:sp>
      <p:sp>
        <p:nvSpPr>
          <p:cNvPr id="125956" name="Rectangle 2"/>
          <p:cNvSpPr>
            <a:spLocks noGrp="1" noRot="1" noChangeAspect="1" noChangeArrowheads="1" noTextEdit="1"/>
          </p:cNvSpPr>
          <p:nvPr>
            <p:ph type="sldImg"/>
          </p:nvPr>
        </p:nvSpPr>
        <p:spPr>
          <a:xfrm>
            <a:off x="917575" y="744538"/>
            <a:ext cx="4962525" cy="3722687"/>
          </a:xfrm>
          <a:ln/>
        </p:spPr>
      </p:sp>
      <p:sp>
        <p:nvSpPr>
          <p:cNvPr id="125957" name="Rectangle 3"/>
          <p:cNvSpPr>
            <a:spLocks noGrp="1" noChangeArrowheads="1"/>
          </p:cNvSpPr>
          <p:nvPr>
            <p:ph type="body" idx="1"/>
          </p:nvPr>
        </p:nvSpPr>
        <p:spPr>
          <a:xfrm>
            <a:off x="679450" y="4714875"/>
            <a:ext cx="5438775" cy="4467225"/>
          </a:xfrm>
          <a:noFill/>
          <a:ln/>
        </p:spPr>
        <p:txBody>
          <a:bodyPr/>
          <a:lstStyle/>
          <a:p>
            <a:pPr eaLnBrk="1" hangingPunct="1"/>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75239EE2-D3DC-4692-BE5D-F02CB90124EF}" type="slidenum">
              <a:rPr lang="en-AU" smtClean="0"/>
              <a:pPr/>
              <a:t>60</a:t>
            </a:fld>
            <a:endParaRPr lang="en-AU"/>
          </a:p>
        </p:txBody>
      </p:sp>
      <p:sp>
        <p:nvSpPr>
          <p:cNvPr id="126979"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2117FA43-BAF0-44F4-AF81-71396740D841}" type="slidenum">
              <a:rPr lang="en-AU" sz="1200"/>
              <a:pPr algn="r"/>
              <a:t>60</a:t>
            </a:fld>
            <a:endParaRPr lang="en-AU" sz="1200"/>
          </a:p>
        </p:txBody>
      </p:sp>
      <p:sp>
        <p:nvSpPr>
          <p:cNvPr id="126980" name="Rectangle 2"/>
          <p:cNvSpPr>
            <a:spLocks noGrp="1" noRot="1" noChangeAspect="1" noChangeArrowheads="1" noTextEdit="1"/>
          </p:cNvSpPr>
          <p:nvPr>
            <p:ph type="sldImg"/>
          </p:nvPr>
        </p:nvSpPr>
        <p:spPr>
          <a:xfrm>
            <a:off x="917575" y="744538"/>
            <a:ext cx="4962525" cy="3722687"/>
          </a:xfrm>
          <a:ln/>
        </p:spPr>
      </p:sp>
      <p:sp>
        <p:nvSpPr>
          <p:cNvPr id="126981" name="Rectangle 3"/>
          <p:cNvSpPr>
            <a:spLocks noGrp="1" noChangeArrowheads="1"/>
          </p:cNvSpPr>
          <p:nvPr>
            <p:ph type="body" idx="1"/>
          </p:nvPr>
        </p:nvSpPr>
        <p:spPr>
          <a:xfrm>
            <a:off x="679450" y="4714875"/>
            <a:ext cx="5438775" cy="4467225"/>
          </a:xfrm>
          <a:noFill/>
          <a:ln/>
        </p:spPr>
        <p:txBody>
          <a:bodyPr/>
          <a:lstStyle/>
          <a:p>
            <a:pPr eaLnBrk="1" hangingPunct="1"/>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30584EE6-54F3-454F-849C-B3FBC688C38C}" type="slidenum">
              <a:rPr lang="en-AU" smtClean="0"/>
              <a:pPr/>
              <a:t>61</a:t>
            </a:fld>
            <a:endParaRPr lang="en-AU"/>
          </a:p>
        </p:txBody>
      </p:sp>
      <p:sp>
        <p:nvSpPr>
          <p:cNvPr id="128003"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D329192C-E75F-4E62-9838-849C02F23A68}" type="slidenum">
              <a:rPr lang="en-AU" sz="1200"/>
              <a:pPr algn="r"/>
              <a:t>61</a:t>
            </a:fld>
            <a:endParaRPr lang="en-AU" sz="1200"/>
          </a:p>
        </p:txBody>
      </p:sp>
      <p:sp>
        <p:nvSpPr>
          <p:cNvPr id="128004" name="Rectangle 2"/>
          <p:cNvSpPr>
            <a:spLocks noGrp="1" noRot="1" noChangeAspect="1" noChangeArrowheads="1" noTextEdit="1"/>
          </p:cNvSpPr>
          <p:nvPr>
            <p:ph type="sldImg"/>
          </p:nvPr>
        </p:nvSpPr>
        <p:spPr>
          <a:xfrm>
            <a:off x="917575" y="744538"/>
            <a:ext cx="4962525" cy="3722687"/>
          </a:xfrm>
          <a:ln/>
        </p:spPr>
      </p:sp>
      <p:sp>
        <p:nvSpPr>
          <p:cNvPr id="128005" name="Rectangle 3"/>
          <p:cNvSpPr>
            <a:spLocks noGrp="1" noChangeArrowheads="1"/>
          </p:cNvSpPr>
          <p:nvPr>
            <p:ph type="body" idx="1"/>
          </p:nvPr>
        </p:nvSpPr>
        <p:spPr>
          <a:xfrm>
            <a:off x="679450" y="4714875"/>
            <a:ext cx="5438775" cy="4467225"/>
          </a:xfrm>
          <a:noFill/>
          <a:ln/>
        </p:spPr>
        <p:txBody>
          <a:bodyPr/>
          <a:lstStyle/>
          <a:p>
            <a:pPr eaLnBrk="1" hangingPunct="1"/>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8E6CC78E-2D5D-491B-B9CC-D47830546B41}" type="slidenum">
              <a:rPr lang="en-AU" smtClean="0"/>
              <a:pPr/>
              <a:t>62</a:t>
            </a:fld>
            <a:endParaRPr lang="en-AU"/>
          </a:p>
        </p:txBody>
      </p:sp>
      <p:sp>
        <p:nvSpPr>
          <p:cNvPr id="129027"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9109869E-D0E2-41CF-BAD5-9F8CA5007314}" type="slidenum">
              <a:rPr lang="en-AU" sz="1200"/>
              <a:pPr algn="r"/>
              <a:t>62</a:t>
            </a:fld>
            <a:endParaRPr lang="en-AU" sz="1200"/>
          </a:p>
        </p:txBody>
      </p:sp>
      <p:sp>
        <p:nvSpPr>
          <p:cNvPr id="129028" name="Rectangle 2"/>
          <p:cNvSpPr>
            <a:spLocks noGrp="1" noRot="1" noChangeAspect="1" noChangeArrowheads="1" noTextEdit="1"/>
          </p:cNvSpPr>
          <p:nvPr>
            <p:ph type="sldImg"/>
          </p:nvPr>
        </p:nvSpPr>
        <p:spPr>
          <a:xfrm>
            <a:off x="917575" y="744538"/>
            <a:ext cx="4962525" cy="3722687"/>
          </a:xfrm>
          <a:ln/>
        </p:spPr>
      </p:sp>
      <p:sp>
        <p:nvSpPr>
          <p:cNvPr id="129029" name="Rectangle 3"/>
          <p:cNvSpPr>
            <a:spLocks noGrp="1" noChangeArrowheads="1"/>
          </p:cNvSpPr>
          <p:nvPr>
            <p:ph type="body" idx="1"/>
          </p:nvPr>
        </p:nvSpPr>
        <p:spPr>
          <a:xfrm>
            <a:off x="679450" y="4714875"/>
            <a:ext cx="5438775" cy="4467225"/>
          </a:xfrm>
          <a:noFill/>
          <a:ln/>
        </p:spPr>
        <p:txBody>
          <a:bodyPr/>
          <a:lstStyle/>
          <a:p>
            <a:pPr eaLnBrk="1" hangingPunct="1"/>
            <a:r>
              <a:rPr lang="en-US"/>
              <a:t>As long as Food services worker does not touch anything else then there is no moment to record</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82230D97-E491-4494-AFF3-91F56D39D10A}" type="slidenum">
              <a:rPr lang="en-AU" smtClean="0"/>
              <a:pPr/>
              <a:t>63</a:t>
            </a:fld>
            <a:endParaRPr lang="en-AU"/>
          </a:p>
        </p:txBody>
      </p:sp>
      <p:sp>
        <p:nvSpPr>
          <p:cNvPr id="130051"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1E130239-808E-4D55-A842-88F8CDFB5E6F}" type="slidenum">
              <a:rPr lang="en-AU" sz="1200"/>
              <a:pPr algn="r"/>
              <a:t>63</a:t>
            </a:fld>
            <a:endParaRPr lang="en-AU" sz="1200"/>
          </a:p>
        </p:txBody>
      </p:sp>
      <p:sp>
        <p:nvSpPr>
          <p:cNvPr id="130052" name="Rectangle 2"/>
          <p:cNvSpPr>
            <a:spLocks noGrp="1" noRot="1" noChangeAspect="1" noChangeArrowheads="1" noTextEdit="1"/>
          </p:cNvSpPr>
          <p:nvPr>
            <p:ph type="sldImg"/>
          </p:nvPr>
        </p:nvSpPr>
        <p:spPr>
          <a:xfrm>
            <a:off x="917575" y="744538"/>
            <a:ext cx="4962525" cy="3722687"/>
          </a:xfrm>
          <a:ln/>
        </p:spPr>
      </p:sp>
      <p:sp>
        <p:nvSpPr>
          <p:cNvPr id="130053" name="Rectangle 3"/>
          <p:cNvSpPr>
            <a:spLocks noGrp="1" noChangeArrowheads="1"/>
          </p:cNvSpPr>
          <p:nvPr>
            <p:ph type="body" idx="1"/>
          </p:nvPr>
        </p:nvSpPr>
        <p:spPr>
          <a:xfrm>
            <a:off x="679450" y="4714875"/>
            <a:ext cx="5438775" cy="4467225"/>
          </a:xfrm>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D64718B1-129A-4414-B74F-489BAB687E5A}" type="slidenum">
              <a:rPr lang="en-AU" smtClean="0"/>
              <a:pPr/>
              <a:t>11</a:t>
            </a:fld>
            <a:endParaRPr lang="en-AU"/>
          </a:p>
        </p:txBody>
      </p:sp>
      <p:sp>
        <p:nvSpPr>
          <p:cNvPr id="82947" name="Rectangle 2"/>
          <p:cNvSpPr>
            <a:spLocks noGrp="1" noRot="1" noChangeAspect="1" noChangeArrowheads="1" noTextEdit="1"/>
          </p:cNvSpPr>
          <p:nvPr>
            <p:ph type="sldImg"/>
          </p:nvPr>
        </p:nvSpPr>
        <p:spPr>
          <a:xfrm>
            <a:off x="917575" y="744538"/>
            <a:ext cx="4962525" cy="3722687"/>
          </a:xfrm>
          <a:ln/>
        </p:spPr>
      </p:sp>
      <p:sp>
        <p:nvSpPr>
          <p:cNvPr id="82948" name="Rectangle 3"/>
          <p:cNvSpPr>
            <a:spLocks noGrp="1" noChangeArrowheads="1"/>
          </p:cNvSpPr>
          <p:nvPr>
            <p:ph type="body" idx="1"/>
          </p:nvPr>
        </p:nvSpPr>
        <p:spPr>
          <a:xfrm>
            <a:off x="679450" y="4714875"/>
            <a:ext cx="5438775" cy="4467225"/>
          </a:xfrm>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917575" y="744538"/>
            <a:ext cx="4962525" cy="3722687"/>
          </a:xfrm>
          <a:ln/>
        </p:spPr>
      </p:sp>
      <p:sp>
        <p:nvSpPr>
          <p:cNvPr id="83971" name="Notes Placeholder 2"/>
          <p:cNvSpPr>
            <a:spLocks noGrp="1"/>
          </p:cNvSpPr>
          <p:nvPr>
            <p:ph type="body" idx="1"/>
          </p:nvPr>
        </p:nvSpPr>
        <p:spPr>
          <a:noFill/>
          <a:ln/>
        </p:spPr>
        <p:txBody>
          <a:bodyPr/>
          <a:lstStyle/>
          <a:p>
            <a:endParaRPr lang="en-US"/>
          </a:p>
        </p:txBody>
      </p:sp>
      <p:sp>
        <p:nvSpPr>
          <p:cNvPr id="83972" name="Slide Number Placeholder 3"/>
          <p:cNvSpPr>
            <a:spLocks noGrp="1"/>
          </p:cNvSpPr>
          <p:nvPr>
            <p:ph type="sldNum" sz="quarter" idx="5"/>
          </p:nvPr>
        </p:nvSpPr>
        <p:spPr>
          <a:noFill/>
        </p:spPr>
        <p:txBody>
          <a:bodyPr/>
          <a:lstStyle/>
          <a:p>
            <a:fld id="{E1E5F4F8-9BDC-468B-A11D-74D20F66E5E4}" type="slidenum">
              <a:rPr lang="en-AU" smtClean="0"/>
              <a:pPr/>
              <a:t>12</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1AB5A82F-C63C-4975-901F-C9B6303981D5}" type="slidenum">
              <a:rPr lang="en-AU" smtClean="0"/>
              <a:pPr/>
              <a:t>13</a:t>
            </a:fld>
            <a:endParaRPr lang="en-AU"/>
          </a:p>
        </p:txBody>
      </p:sp>
      <p:sp>
        <p:nvSpPr>
          <p:cNvPr id="84995" name="Rectangle 2"/>
          <p:cNvSpPr>
            <a:spLocks noGrp="1" noRot="1" noChangeAspect="1" noChangeArrowheads="1" noTextEdit="1"/>
          </p:cNvSpPr>
          <p:nvPr>
            <p:ph type="sldImg"/>
          </p:nvPr>
        </p:nvSpPr>
        <p:spPr>
          <a:xfrm>
            <a:off x="917575" y="744538"/>
            <a:ext cx="4962525" cy="3722687"/>
          </a:xfrm>
          <a:ln/>
        </p:spPr>
      </p:sp>
      <p:sp>
        <p:nvSpPr>
          <p:cNvPr id="84996" name="Rectangle 3"/>
          <p:cNvSpPr>
            <a:spLocks noGrp="1" noChangeArrowheads="1"/>
          </p:cNvSpPr>
          <p:nvPr>
            <p:ph type="body" idx="1"/>
          </p:nvPr>
        </p:nvSpPr>
        <p:spPr>
          <a:xfrm>
            <a:off x="679450" y="4714875"/>
            <a:ext cx="5438775" cy="4467225"/>
          </a:xfrm>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3E14C567-CCF0-45BA-B5DE-AD4418D14B8C}" type="slidenum">
              <a:rPr lang="en-AU" smtClean="0"/>
              <a:pPr/>
              <a:t>14</a:t>
            </a:fld>
            <a:endParaRPr lang="en-AU"/>
          </a:p>
        </p:txBody>
      </p:sp>
      <p:sp>
        <p:nvSpPr>
          <p:cNvPr id="86019" name="Rectangle 2"/>
          <p:cNvSpPr>
            <a:spLocks noGrp="1" noRot="1" noChangeAspect="1" noChangeArrowheads="1" noTextEdit="1"/>
          </p:cNvSpPr>
          <p:nvPr>
            <p:ph type="sldImg"/>
          </p:nvPr>
        </p:nvSpPr>
        <p:spPr>
          <a:xfrm>
            <a:off x="917575" y="744538"/>
            <a:ext cx="4962525" cy="3722687"/>
          </a:xfrm>
          <a:ln/>
        </p:spPr>
      </p:sp>
      <p:sp>
        <p:nvSpPr>
          <p:cNvPr id="86020" name="Rectangle 3"/>
          <p:cNvSpPr>
            <a:spLocks noGrp="1" noChangeArrowheads="1"/>
          </p:cNvSpPr>
          <p:nvPr>
            <p:ph type="body" idx="1"/>
          </p:nvPr>
        </p:nvSpPr>
        <p:spPr>
          <a:xfrm>
            <a:off x="679450" y="4714875"/>
            <a:ext cx="5438775" cy="4467225"/>
          </a:xfrm>
          <a:noFill/>
          <a:ln/>
        </p:spPr>
        <p:txBody>
          <a:bodyPr/>
          <a:lstStyle/>
          <a:p>
            <a:pPr eaLnBrk="1" hangingPunct="1"/>
            <a:r>
              <a:rPr lang="en-US"/>
              <a:t>	Explain that these are only examples of moments to get them thinking and not auditing as not action is mentioned						</a:t>
            </a:r>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AU"/>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AU"/>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556DED98-FF78-4E00-8E1F-A4DDAEF17BC1}" type="slidenum">
              <a:rPr lang="en-AU"/>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AU"/>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AU"/>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9CB4AB02-3FD8-402C-BA9B-DEE22CCC5195}"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0"/>
            <a:ext cx="2209800" cy="58674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0" y="0"/>
            <a:ext cx="6478588"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AU"/>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AU"/>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E1181AB2-350D-46E1-A143-8DA7D54EE695}" type="slidenum">
              <a:rPr lang="en-AU"/>
              <a:pPr>
                <a:defRPr/>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AU"/>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AU"/>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a:xfrm>
            <a:off x="395536" y="980728"/>
            <a:ext cx="8445500" cy="4886325"/>
          </a:xfrm>
        </p:spPr>
        <p:txBody>
          <a:bodyPr/>
          <a:lstStyle>
            <a:lvl1pPr>
              <a:defRPr b="1">
                <a:latin typeface="+mn-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AU"/>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23B35984-4BF7-43E0-898D-EB99C5FA9BD1}" type="slidenum">
              <a:rPr lang="en-AU"/>
              <a:pPr>
                <a:defRPr/>
              </a:pPr>
              <a:t>‹#›</a:t>
            </a:fld>
            <a:endParaRPr lang="en-AU"/>
          </a:p>
        </p:txBody>
      </p:sp>
      <p:sp>
        <p:nvSpPr>
          <p:cNvPr id="7" name="Rectangle 6">
            <a:extLst>
              <a:ext uri="{FF2B5EF4-FFF2-40B4-BE49-F238E27FC236}">
                <a16:creationId xmlns:a16="http://schemas.microsoft.com/office/drawing/2014/main" id="{308F2333-FBA9-48C6-B06D-C166F0473E89}"/>
              </a:ext>
            </a:extLst>
          </p:cNvPr>
          <p:cNvSpPr/>
          <p:nvPr userDrawn="1"/>
        </p:nvSpPr>
        <p:spPr bwMode="auto">
          <a:xfrm>
            <a:off x="7571184" y="6265746"/>
            <a:ext cx="1547664" cy="549275"/>
          </a:xfrm>
          <a:prstGeom prst="rect">
            <a:avLst/>
          </a:prstGeom>
          <a:solidFill>
            <a:srgbClr val="11559A"/>
          </a:solidFill>
          <a:ln w="9525" cap="flat" cmpd="sng" algn="ctr">
            <a:solidFill>
              <a:srgbClr val="11559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AU"/>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1" i="0" u="none" strike="noStrike" cap="none" normalizeH="0" baseline="0">
              <a:ln>
                <a:noFill/>
              </a:ln>
              <a:solidFill>
                <a:schemeClr val="tx1"/>
              </a:solidFill>
              <a:effectLst/>
              <a:latin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AU"/>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AU"/>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58904CC6-2E3D-46D4-9F9A-18AE6746101D}"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395288" y="981075"/>
            <a:ext cx="4146550" cy="4886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94238" y="981075"/>
            <a:ext cx="4146550" cy="4886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AU"/>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AU"/>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A0DD9446-ED67-45CE-906D-E0F4BB946E36}"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AU"/>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AU"/>
          </a:p>
        </p:txBody>
      </p:sp>
      <p:sp>
        <p:nvSpPr>
          <p:cNvPr id="9"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5797F293-7919-43F1-9FE5-FDD03B8EB713}"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AU"/>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AU"/>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9F0447E8-6BA7-4DAC-A480-57487F125528}"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AU"/>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AU"/>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A5EA65E5-E367-479A-8AE5-E20706CF7F9C}"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AU"/>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AU"/>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D47D5FFC-CCAB-4D0E-8D41-11058DA33366}"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AU"/>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AU"/>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DD6DFEC8-06B1-410F-92B9-75CD4A7B746C}"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Rectangle 17"/>
          <p:cNvSpPr>
            <a:spLocks noChangeArrowheads="1"/>
          </p:cNvSpPr>
          <p:nvPr/>
        </p:nvSpPr>
        <p:spPr bwMode="auto">
          <a:xfrm>
            <a:off x="0" y="6251575"/>
            <a:ext cx="9144000" cy="606425"/>
          </a:xfrm>
          <a:prstGeom prst="rect">
            <a:avLst/>
          </a:prstGeom>
          <a:solidFill>
            <a:srgbClr val="11559A"/>
          </a:solidFill>
          <a:ln w="9525">
            <a:noFill/>
            <a:miter lim="800000"/>
            <a:headEnd/>
            <a:tailEnd/>
          </a:ln>
          <a:effectLst/>
        </p:spPr>
        <p:txBody>
          <a:bodyPr lIns="91423" tIns="45711" rIns="91423" bIns="45711" anchor="ctr"/>
          <a:lstStyle/>
          <a:p>
            <a:pPr algn="ctr">
              <a:defRPr/>
            </a:pPr>
            <a:endParaRPr lang="en-US" sz="3600">
              <a:solidFill>
                <a:schemeClr val="bg1"/>
              </a:solidFill>
              <a:latin typeface="Arial Black" pitchFamily="34" charset="0"/>
            </a:endParaRPr>
          </a:p>
        </p:txBody>
      </p:sp>
      <p:sp>
        <p:nvSpPr>
          <p:cNvPr id="1033" name="Rectangle 9"/>
          <p:cNvSpPr>
            <a:spLocks noChangeArrowheads="1"/>
          </p:cNvSpPr>
          <p:nvPr/>
        </p:nvSpPr>
        <p:spPr bwMode="auto">
          <a:xfrm>
            <a:off x="0" y="0"/>
            <a:ext cx="9144000" cy="879475"/>
          </a:xfrm>
          <a:prstGeom prst="rect">
            <a:avLst/>
          </a:prstGeom>
          <a:solidFill>
            <a:srgbClr val="11559A"/>
          </a:solidFill>
          <a:ln w="9525">
            <a:noFill/>
            <a:miter lim="800000"/>
            <a:headEnd/>
            <a:tailEnd/>
          </a:ln>
          <a:effectLst/>
        </p:spPr>
        <p:txBody>
          <a:bodyPr lIns="91423" tIns="45711" rIns="91423" bIns="45711" anchor="ctr"/>
          <a:lstStyle/>
          <a:p>
            <a:pPr algn="ctr">
              <a:defRPr/>
            </a:pPr>
            <a:br>
              <a:rPr lang="en-GB" sz="3600">
                <a:solidFill>
                  <a:schemeClr val="bg1"/>
                </a:solidFill>
                <a:latin typeface="Arial Black" pitchFamily="34" charset="0"/>
              </a:rPr>
            </a:br>
            <a:endParaRPr lang="en-AU" sz="3600">
              <a:solidFill>
                <a:schemeClr val="bg1"/>
              </a:solidFill>
              <a:latin typeface="Arial Black" pitchFamily="34" charset="0"/>
            </a:endParaRPr>
          </a:p>
        </p:txBody>
      </p:sp>
      <p:sp>
        <p:nvSpPr>
          <p:cNvPr id="1028" name="Rectangle 2"/>
          <p:cNvSpPr>
            <a:spLocks noGrp="1" noChangeArrowheads="1"/>
          </p:cNvSpPr>
          <p:nvPr>
            <p:ph type="title"/>
          </p:nvPr>
        </p:nvSpPr>
        <p:spPr bwMode="auto">
          <a:xfrm>
            <a:off x="0" y="0"/>
            <a:ext cx="8820150" cy="836613"/>
          </a:xfrm>
          <a:prstGeom prst="rect">
            <a:avLst/>
          </a:prstGeom>
          <a:noFill/>
          <a:ln w="9525">
            <a:noFill/>
            <a:miter lim="800000"/>
            <a:headEnd/>
            <a:tailEnd/>
          </a:ln>
        </p:spPr>
        <p:txBody>
          <a:bodyPr vert="horz" wrap="square" lIns="91423" tIns="45711" rIns="91423" bIns="45711" numCol="1" anchor="ctr" anchorCtr="0" compatLnSpc="1">
            <a:prstTxWarp prst="textNoShape">
              <a:avLst/>
            </a:prstTxWarp>
          </a:bodyPr>
          <a:lstStyle/>
          <a:p>
            <a:pPr lvl="0"/>
            <a:r>
              <a:rPr lang="en-US"/>
              <a:t>Click to edit Master title style</a:t>
            </a:r>
            <a:endParaRPr lang="en-AU"/>
          </a:p>
        </p:txBody>
      </p:sp>
      <p:sp>
        <p:nvSpPr>
          <p:cNvPr id="1042" name="Rectangle 18"/>
          <p:cNvSpPr>
            <a:spLocks noChangeArrowheads="1"/>
          </p:cNvSpPr>
          <p:nvPr/>
        </p:nvSpPr>
        <p:spPr bwMode="auto">
          <a:xfrm flipV="1">
            <a:off x="457200" y="6721475"/>
            <a:ext cx="2601913" cy="136525"/>
          </a:xfrm>
          <a:prstGeom prst="rect">
            <a:avLst/>
          </a:prstGeom>
          <a:noFill/>
          <a:ln w="9525">
            <a:noFill/>
            <a:miter lim="800000"/>
            <a:headEnd/>
            <a:tailEnd/>
          </a:ln>
          <a:effectLst/>
        </p:spPr>
        <p:txBody>
          <a:bodyPr lIns="95772" tIns="47886" rIns="95772" bIns="47886"/>
          <a:lstStyle/>
          <a:p>
            <a:pPr defTabSz="957263">
              <a:defRPr/>
            </a:pPr>
            <a:endParaRPr lang="en-AU" sz="1400"/>
          </a:p>
        </p:txBody>
      </p:sp>
      <p:sp>
        <p:nvSpPr>
          <p:cNvPr id="1043" name="Rectangle 19"/>
          <p:cNvSpPr>
            <a:spLocks noChangeArrowheads="1"/>
          </p:cNvSpPr>
          <p:nvPr/>
        </p:nvSpPr>
        <p:spPr bwMode="auto">
          <a:xfrm>
            <a:off x="3124200" y="6245225"/>
            <a:ext cx="2895600" cy="476250"/>
          </a:xfrm>
          <a:prstGeom prst="rect">
            <a:avLst/>
          </a:prstGeom>
          <a:noFill/>
          <a:ln w="9525">
            <a:noFill/>
            <a:miter lim="800000"/>
            <a:headEnd/>
            <a:tailEnd/>
          </a:ln>
          <a:effectLst/>
        </p:spPr>
        <p:txBody>
          <a:bodyPr lIns="95772" tIns="47886" rIns="95772" bIns="47886"/>
          <a:lstStyle/>
          <a:p>
            <a:pPr algn="ctr" defTabSz="957263">
              <a:defRPr/>
            </a:pPr>
            <a:endParaRPr lang="en-AU" sz="1400"/>
          </a:p>
        </p:txBody>
      </p:sp>
      <p:sp>
        <p:nvSpPr>
          <p:cNvPr id="1044" name="Rectangle 20"/>
          <p:cNvSpPr>
            <a:spLocks noChangeArrowheads="1"/>
          </p:cNvSpPr>
          <p:nvPr/>
        </p:nvSpPr>
        <p:spPr bwMode="auto">
          <a:xfrm flipV="1">
            <a:off x="457200" y="6721475"/>
            <a:ext cx="2601913" cy="136525"/>
          </a:xfrm>
          <a:prstGeom prst="rect">
            <a:avLst/>
          </a:prstGeom>
          <a:noFill/>
          <a:ln w="9525">
            <a:noFill/>
            <a:miter lim="800000"/>
            <a:headEnd/>
            <a:tailEnd/>
          </a:ln>
          <a:effectLst/>
        </p:spPr>
        <p:txBody>
          <a:bodyPr lIns="91423" tIns="45711" rIns="91423" bIns="45711"/>
          <a:lstStyle/>
          <a:p>
            <a:pPr>
              <a:defRPr/>
            </a:pPr>
            <a:endParaRPr lang="en-AU" sz="1400"/>
          </a:p>
        </p:txBody>
      </p:sp>
      <p:sp>
        <p:nvSpPr>
          <p:cNvPr id="1045" name="Rectangle 21"/>
          <p:cNvSpPr>
            <a:spLocks noChangeArrowheads="1"/>
          </p:cNvSpPr>
          <p:nvPr/>
        </p:nvSpPr>
        <p:spPr bwMode="auto">
          <a:xfrm>
            <a:off x="3124200" y="6245225"/>
            <a:ext cx="2895600" cy="476250"/>
          </a:xfrm>
          <a:prstGeom prst="rect">
            <a:avLst/>
          </a:prstGeom>
          <a:noFill/>
          <a:ln w="9525">
            <a:noFill/>
            <a:miter lim="800000"/>
            <a:headEnd/>
            <a:tailEnd/>
          </a:ln>
          <a:effectLst/>
        </p:spPr>
        <p:txBody>
          <a:bodyPr lIns="91423" tIns="45711" rIns="91423" bIns="45711"/>
          <a:lstStyle/>
          <a:p>
            <a:pPr algn="ctr">
              <a:defRPr/>
            </a:pPr>
            <a:endParaRPr lang="en-AU" sz="1400"/>
          </a:p>
        </p:txBody>
      </p:sp>
      <p:sp>
        <p:nvSpPr>
          <p:cNvPr id="1046" name="Rectangle 22"/>
          <p:cNvSpPr>
            <a:spLocks noChangeArrowheads="1"/>
          </p:cNvSpPr>
          <p:nvPr/>
        </p:nvSpPr>
        <p:spPr bwMode="auto">
          <a:xfrm>
            <a:off x="6659563" y="6237288"/>
            <a:ext cx="2133600" cy="476250"/>
          </a:xfrm>
          <a:prstGeom prst="rect">
            <a:avLst/>
          </a:prstGeom>
          <a:noFill/>
          <a:ln w="9525">
            <a:noFill/>
            <a:miter lim="800000"/>
            <a:headEnd/>
            <a:tailEnd/>
          </a:ln>
          <a:effectLst/>
        </p:spPr>
        <p:txBody>
          <a:bodyPr lIns="91423" tIns="45711" rIns="91423" bIns="45711"/>
          <a:lstStyle/>
          <a:p>
            <a:pPr algn="r">
              <a:defRPr/>
            </a:pPr>
            <a:endParaRPr lang="en-US" sz="1400"/>
          </a:p>
        </p:txBody>
      </p:sp>
      <p:pic>
        <p:nvPicPr>
          <p:cNvPr id="1034" name="Picture 23" descr="Safety_Qual%20Comm"/>
          <p:cNvPicPr>
            <a:picLocks noChangeAspect="1" noChangeArrowheads="1"/>
          </p:cNvPicPr>
          <p:nvPr/>
        </p:nvPicPr>
        <p:blipFill>
          <a:blip r:embed="rId14" cstate="print"/>
          <a:srcRect/>
          <a:stretch>
            <a:fillRect/>
          </a:stretch>
        </p:blipFill>
        <p:spPr bwMode="auto">
          <a:xfrm>
            <a:off x="7740650" y="6453188"/>
            <a:ext cx="1230313" cy="307975"/>
          </a:xfrm>
          <a:prstGeom prst="rect">
            <a:avLst/>
          </a:prstGeom>
          <a:noFill/>
          <a:ln w="9525">
            <a:noFill/>
            <a:miter lim="800000"/>
            <a:headEnd/>
            <a:tailEnd/>
          </a:ln>
        </p:spPr>
      </p:pic>
      <p:pic>
        <p:nvPicPr>
          <p:cNvPr id="1035" name="Picture 25" descr="HHA Logo cmyk_HiResSelected"/>
          <p:cNvPicPr>
            <a:picLocks noChangeAspect="1" noChangeArrowheads="1"/>
          </p:cNvPicPr>
          <p:nvPr/>
        </p:nvPicPr>
        <p:blipFill>
          <a:blip r:embed="rId15" cstate="print"/>
          <a:srcRect/>
          <a:stretch>
            <a:fillRect/>
          </a:stretch>
        </p:blipFill>
        <p:spPr bwMode="auto">
          <a:xfrm>
            <a:off x="0" y="6202363"/>
            <a:ext cx="2627313" cy="655637"/>
          </a:xfrm>
          <a:prstGeom prst="rect">
            <a:avLst/>
          </a:prstGeom>
          <a:noFill/>
          <a:ln w="9525">
            <a:noFill/>
            <a:miter lim="800000"/>
            <a:headEnd/>
            <a:tailEnd/>
          </a:ln>
        </p:spPr>
      </p:pic>
      <p:grpSp>
        <p:nvGrpSpPr>
          <p:cNvPr id="1036" name="Group 26"/>
          <p:cNvGrpSpPr>
            <a:grpSpLocks/>
          </p:cNvGrpSpPr>
          <p:nvPr/>
        </p:nvGrpSpPr>
        <p:grpSpPr bwMode="auto">
          <a:xfrm>
            <a:off x="2051050" y="981075"/>
            <a:ext cx="5761038" cy="5040313"/>
            <a:chOff x="1476" y="744"/>
            <a:chExt cx="2808" cy="2832"/>
          </a:xfrm>
        </p:grpSpPr>
        <p:pic>
          <p:nvPicPr>
            <p:cNvPr id="1038" name="Picture 27" descr="HHA Logo_RH_opaque20"/>
            <p:cNvPicPr>
              <a:picLocks noChangeAspect="1" noChangeArrowheads="1"/>
            </p:cNvPicPr>
            <p:nvPr userDrawn="1"/>
          </p:nvPicPr>
          <p:blipFill>
            <a:blip r:embed="rId16" cstate="print"/>
            <a:srcRect/>
            <a:stretch>
              <a:fillRect/>
            </a:stretch>
          </p:blipFill>
          <p:spPr bwMode="auto">
            <a:xfrm>
              <a:off x="1476" y="744"/>
              <a:ext cx="2808" cy="2832"/>
            </a:xfrm>
            <a:prstGeom prst="rect">
              <a:avLst/>
            </a:prstGeom>
            <a:noFill/>
            <a:ln w="9525">
              <a:noFill/>
              <a:miter lim="800000"/>
              <a:headEnd/>
              <a:tailEnd/>
            </a:ln>
          </p:spPr>
        </p:pic>
        <p:sp>
          <p:nvSpPr>
            <p:cNvPr id="1052" name="Rectangle 28"/>
            <p:cNvSpPr>
              <a:spLocks noChangeArrowheads="1"/>
            </p:cNvSpPr>
            <p:nvPr userDrawn="1"/>
          </p:nvSpPr>
          <p:spPr bwMode="auto">
            <a:xfrm>
              <a:off x="1519" y="935"/>
              <a:ext cx="2676" cy="2450"/>
            </a:xfrm>
            <a:prstGeom prst="rect">
              <a:avLst/>
            </a:prstGeom>
            <a:solidFill>
              <a:schemeClr val="bg1">
                <a:alpha val="85001"/>
              </a:schemeClr>
            </a:solidFill>
            <a:ln w="9525">
              <a:noFill/>
              <a:miter lim="800000"/>
              <a:headEnd/>
              <a:tailEnd/>
            </a:ln>
            <a:effectLst/>
          </p:spPr>
          <p:txBody>
            <a:bodyPr wrap="none" anchor="ctr"/>
            <a:lstStyle/>
            <a:p>
              <a:pPr>
                <a:defRPr/>
              </a:pPr>
              <a:endParaRPr lang="en-AU"/>
            </a:p>
          </p:txBody>
        </p:sp>
      </p:grpSp>
      <p:sp>
        <p:nvSpPr>
          <p:cNvPr id="1037" name="Rectangle 3"/>
          <p:cNvSpPr>
            <a:spLocks noGrp="1" noChangeArrowheads="1"/>
          </p:cNvSpPr>
          <p:nvPr>
            <p:ph type="body" idx="1"/>
          </p:nvPr>
        </p:nvSpPr>
        <p:spPr bwMode="auto">
          <a:xfrm>
            <a:off x="395288" y="981075"/>
            <a:ext cx="8445500" cy="4886325"/>
          </a:xfrm>
          <a:prstGeom prst="rect">
            <a:avLst/>
          </a:prstGeom>
          <a:noFill/>
          <a:ln w="9525">
            <a:noFill/>
            <a:miter lim="800000"/>
            <a:headEnd/>
            <a:tailEnd/>
          </a:ln>
        </p:spPr>
        <p:txBody>
          <a:bodyPr vert="horz" wrap="square" lIns="91423" tIns="45711" rIns="91423" bIns="4571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 id="2147484147" r:id="rId12"/>
  </p:sldLayoutIdLst>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Arial Black" pitchFamily="34" charset="0"/>
        </a:defRPr>
      </a:lvl2pPr>
      <a:lvl3pPr algn="ctr" rtl="0" eaLnBrk="0" fontAlgn="base" hangingPunct="0">
        <a:spcBef>
          <a:spcPct val="0"/>
        </a:spcBef>
        <a:spcAft>
          <a:spcPct val="0"/>
        </a:spcAft>
        <a:defRPr sz="3600">
          <a:solidFill>
            <a:schemeClr val="bg1"/>
          </a:solidFill>
          <a:latin typeface="Arial Black" pitchFamily="34" charset="0"/>
        </a:defRPr>
      </a:lvl3pPr>
      <a:lvl4pPr algn="ctr" rtl="0" eaLnBrk="0" fontAlgn="base" hangingPunct="0">
        <a:spcBef>
          <a:spcPct val="0"/>
        </a:spcBef>
        <a:spcAft>
          <a:spcPct val="0"/>
        </a:spcAft>
        <a:defRPr sz="3600">
          <a:solidFill>
            <a:schemeClr val="bg1"/>
          </a:solidFill>
          <a:latin typeface="Arial Black" pitchFamily="34" charset="0"/>
        </a:defRPr>
      </a:lvl4pPr>
      <a:lvl5pPr algn="ctr" rtl="0" eaLnBrk="0" fontAlgn="base" hangingPunct="0">
        <a:spcBef>
          <a:spcPct val="0"/>
        </a:spcBef>
        <a:spcAft>
          <a:spcPct val="0"/>
        </a:spcAft>
        <a:defRPr sz="3600">
          <a:solidFill>
            <a:schemeClr val="bg1"/>
          </a:solidFill>
          <a:latin typeface="Arial Black" pitchFamily="34" charset="0"/>
        </a:defRPr>
      </a:lvl5pPr>
      <a:lvl6pPr marL="457200" algn="ctr" rtl="0" eaLnBrk="1" fontAlgn="base" hangingPunct="1">
        <a:spcBef>
          <a:spcPct val="0"/>
        </a:spcBef>
        <a:spcAft>
          <a:spcPct val="0"/>
        </a:spcAft>
        <a:defRPr sz="3600">
          <a:solidFill>
            <a:schemeClr val="bg1"/>
          </a:solidFill>
          <a:latin typeface="Arial Black" pitchFamily="34" charset="0"/>
        </a:defRPr>
      </a:lvl6pPr>
      <a:lvl7pPr marL="914400" algn="ctr" rtl="0" eaLnBrk="1" fontAlgn="base" hangingPunct="1">
        <a:spcBef>
          <a:spcPct val="0"/>
        </a:spcBef>
        <a:spcAft>
          <a:spcPct val="0"/>
        </a:spcAft>
        <a:defRPr sz="3600">
          <a:solidFill>
            <a:schemeClr val="bg1"/>
          </a:solidFill>
          <a:latin typeface="Arial Black" pitchFamily="34" charset="0"/>
        </a:defRPr>
      </a:lvl7pPr>
      <a:lvl8pPr marL="1371600" algn="ctr" rtl="0" eaLnBrk="1" fontAlgn="base" hangingPunct="1">
        <a:spcBef>
          <a:spcPct val="0"/>
        </a:spcBef>
        <a:spcAft>
          <a:spcPct val="0"/>
        </a:spcAft>
        <a:defRPr sz="3600">
          <a:solidFill>
            <a:schemeClr val="bg1"/>
          </a:solidFill>
          <a:latin typeface="Arial Black" pitchFamily="34" charset="0"/>
        </a:defRPr>
      </a:lvl8pPr>
      <a:lvl9pPr marL="1828800" algn="ctr" rtl="0" eaLnBrk="1" fontAlgn="base" hangingPunct="1">
        <a:spcBef>
          <a:spcPct val="0"/>
        </a:spcBef>
        <a:spcAft>
          <a:spcPct val="0"/>
        </a:spcAft>
        <a:defRPr sz="3600">
          <a:solidFill>
            <a:schemeClr val="bg1"/>
          </a:solidFill>
          <a:latin typeface="Arial Black" pitchFamily="34" charset="0"/>
        </a:defRPr>
      </a:lvl9pPr>
    </p:titleStyle>
    <p:bodyStyle>
      <a:lvl1pPr marL="342900" indent="-342900" algn="l" rtl="0" eaLnBrk="0" fontAlgn="base" hangingPunct="0">
        <a:spcBef>
          <a:spcPct val="20000"/>
        </a:spcBef>
        <a:spcAft>
          <a:spcPct val="0"/>
        </a:spcAft>
        <a:buBlip>
          <a:blip r:embed="rId17"/>
        </a:buBlip>
        <a:defRPr sz="3200" b="1">
          <a:solidFill>
            <a:srgbClr val="11559A"/>
          </a:solidFill>
          <a:latin typeface="+mn-lt"/>
          <a:ea typeface="+mn-ea"/>
          <a:cs typeface="+mn-cs"/>
        </a:defRPr>
      </a:lvl1pPr>
      <a:lvl2pPr marL="742950" indent="-285750" algn="l" rtl="0" eaLnBrk="0" fontAlgn="base" hangingPunct="0">
        <a:spcBef>
          <a:spcPct val="20000"/>
        </a:spcBef>
        <a:spcAft>
          <a:spcPct val="0"/>
        </a:spcAft>
        <a:buBlip>
          <a:blip r:embed="rId17"/>
        </a:buBlip>
        <a:defRPr sz="2800" b="1">
          <a:solidFill>
            <a:srgbClr val="4D85C5"/>
          </a:solidFill>
          <a:latin typeface="+mn-lt"/>
        </a:defRPr>
      </a:lvl2pPr>
      <a:lvl3pPr marL="1143000" indent="-228600" algn="l" rtl="0" eaLnBrk="0" fontAlgn="base" hangingPunct="0">
        <a:spcBef>
          <a:spcPct val="20000"/>
        </a:spcBef>
        <a:spcAft>
          <a:spcPct val="0"/>
        </a:spcAft>
        <a:buBlip>
          <a:blip r:embed="rId17"/>
        </a:buBlip>
        <a:defRPr sz="2400" b="1">
          <a:solidFill>
            <a:srgbClr val="FF8A00"/>
          </a:solidFill>
          <a:latin typeface="+mn-lt"/>
        </a:defRPr>
      </a:lvl3pPr>
      <a:lvl4pPr marL="1600200" indent="-228600" algn="l" rtl="0" eaLnBrk="0" fontAlgn="base" hangingPunct="0">
        <a:spcBef>
          <a:spcPct val="20000"/>
        </a:spcBef>
        <a:spcAft>
          <a:spcPct val="0"/>
        </a:spcAft>
        <a:buBlip>
          <a:blip r:embed="rId17"/>
        </a:buBlip>
        <a:defRPr sz="2000" b="1">
          <a:solidFill>
            <a:srgbClr val="11559A"/>
          </a:solidFill>
          <a:latin typeface="+mn-lt"/>
        </a:defRPr>
      </a:lvl4pPr>
      <a:lvl5pPr marL="2057400" indent="-228600" algn="l" rtl="0" eaLnBrk="0" fontAlgn="base" hangingPunct="0">
        <a:spcBef>
          <a:spcPct val="20000"/>
        </a:spcBef>
        <a:spcAft>
          <a:spcPct val="0"/>
        </a:spcAft>
        <a:buBlip>
          <a:blip r:embed="rId17"/>
        </a:buBlip>
        <a:defRPr sz="2000" b="1">
          <a:solidFill>
            <a:srgbClr val="4D85C5"/>
          </a:solidFill>
          <a:latin typeface="+mn-lt"/>
        </a:defRPr>
      </a:lvl5pPr>
      <a:lvl6pPr marL="2514600" indent="-228600" algn="l" rtl="0" eaLnBrk="1" fontAlgn="base" hangingPunct="1">
        <a:spcBef>
          <a:spcPct val="20000"/>
        </a:spcBef>
        <a:spcAft>
          <a:spcPct val="0"/>
        </a:spcAft>
        <a:buBlip>
          <a:blip r:embed="rId17"/>
        </a:buBlip>
        <a:defRPr sz="2000" b="1">
          <a:solidFill>
            <a:srgbClr val="1877DA"/>
          </a:solidFill>
          <a:latin typeface="+mn-lt"/>
        </a:defRPr>
      </a:lvl6pPr>
      <a:lvl7pPr marL="2971800" indent="-228600" algn="l" rtl="0" eaLnBrk="1" fontAlgn="base" hangingPunct="1">
        <a:spcBef>
          <a:spcPct val="20000"/>
        </a:spcBef>
        <a:spcAft>
          <a:spcPct val="0"/>
        </a:spcAft>
        <a:buBlip>
          <a:blip r:embed="rId17"/>
        </a:buBlip>
        <a:defRPr sz="2000" b="1">
          <a:solidFill>
            <a:srgbClr val="1877DA"/>
          </a:solidFill>
          <a:latin typeface="+mn-lt"/>
        </a:defRPr>
      </a:lvl7pPr>
      <a:lvl8pPr marL="3429000" indent="-228600" algn="l" rtl="0" eaLnBrk="1" fontAlgn="base" hangingPunct="1">
        <a:spcBef>
          <a:spcPct val="20000"/>
        </a:spcBef>
        <a:spcAft>
          <a:spcPct val="0"/>
        </a:spcAft>
        <a:buBlip>
          <a:blip r:embed="rId17"/>
        </a:buBlip>
        <a:defRPr sz="2000" b="1">
          <a:solidFill>
            <a:srgbClr val="1877DA"/>
          </a:solidFill>
          <a:latin typeface="+mn-lt"/>
        </a:defRPr>
      </a:lvl8pPr>
      <a:lvl9pPr marL="3886200" indent="-228600" algn="l" rtl="0" eaLnBrk="1" fontAlgn="base" hangingPunct="1">
        <a:spcBef>
          <a:spcPct val="20000"/>
        </a:spcBef>
        <a:spcAft>
          <a:spcPct val="0"/>
        </a:spcAft>
        <a:buBlip>
          <a:blip r:embed="rId17"/>
        </a:buBlip>
        <a:defRPr sz="2000" b="1">
          <a:solidFill>
            <a:srgbClr val="1877D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austinhealth.sharepoint.com/:v:/r/sites/D/HanHyg/General/Hand%20Hygiene%20Australia/EDUCATION/talks%26presentations/Pacific%20Islands%20Pilot%20Online%20Training/Chaplain001_SelfEducation.wmv?csf=1&amp;web=1&amp;e=sxKiAH"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austinhealth.sharepoint.com/:v:/r/sites/D/HanHyg/General/Hand%20Hygiene%20Australia/EDUCATION/talks%26presentations/Pacific%20Islands%20Pilot%20Online%20Training/Chaplain001_SelfEducation.wmv?csf=1&amp;web=1&amp;e=sxKiAH"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austinhealth.sharepoint.com/:v:/r/sites/D/HanHyg/General/Hand%20Hygiene%20Australia/EDUCATION/talks%26presentations/Pacific%20Islands%20Pilot%20Online%20Training/Chaplain001_SelfEducation.wmv?csf=1&amp;web=1&amp;e=sxKiAH"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austinhealth.sharepoint.com/:v:/r/sites/D/HanHyg/General/Hand%20Hygiene%20Australia/EDUCATION/talks%26presentations/Pacific%20Islands%20Pilot%20Online%20Training/Chaplain001_SelfEducation.wmv?csf=1&amp;web=1&amp;e=sxKiAH"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austinhealth.sharepoint.com/:v:/r/sites/D/HanHyg/General/Hand%20Hygiene%20Australia/EDUCATION/talks%26presentations/Pacific%20Islands%20Pilot%20Online%20Training/Chaplain001_SelfEducation.wmv?csf=1&amp;web=1&amp;e=sxKiAH"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5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austinhealth.sharepoint.com/:v:/r/sites/D/HanHyg/General/Hand%20Hygiene%20Australia/EDUCATION/talks%26presentations/Pacific%20Islands%20Pilot%20Online%20Training/Chaplain001_SelfEducation.wmv?csf=1&amp;web=1&amp;e=sxKiAH"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ustinhealth.sharepoint.com/:v:/r/sites/D/HanHyg/General/Hand%20Hygiene%20Australia/EDUCATION/talks%26presentations/Pacific%20Islands%20Pilot%20Online%20Training/ICUChestDrain028_SelfEducation.wmv?csf=1&amp;web=1&amp;e=n7pPhH" TargetMode="External"/><Relationship Id="rId2" Type="http://schemas.openxmlformats.org/officeDocument/2006/relationships/hyperlink" Target="https://austinhealth.sharepoint.com/:v:/r/sites/D/HanHyg/General/Hand%20Hygiene%20Australia/EDUCATION/talks%26presentations/Pacific%20Islands%20Pilot%20Online%20Training/Chaplain001_SelfEducation.wmv?csf=1&amp;web=1&amp;e=sxKiAH"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7504" y="0"/>
            <a:ext cx="8820150" cy="908720"/>
          </a:xfrm>
        </p:spPr>
        <p:txBody>
          <a:bodyPr/>
          <a:lstStyle/>
          <a:p>
            <a:pPr eaLnBrk="1" hangingPunct="1"/>
            <a:r>
              <a:rPr lang="en-AU"/>
              <a:t>How to Audit</a:t>
            </a:r>
          </a:p>
        </p:txBody>
      </p:sp>
      <p:pic>
        <p:nvPicPr>
          <p:cNvPr id="14339" name="Picture 5"/>
          <p:cNvPicPr>
            <a:picLocks noChangeAspect="1" noChangeArrowheads="1"/>
          </p:cNvPicPr>
          <p:nvPr/>
        </p:nvPicPr>
        <p:blipFill>
          <a:blip r:embed="rId3" cstate="print"/>
          <a:srcRect/>
          <a:stretch>
            <a:fillRect/>
          </a:stretch>
        </p:blipFill>
        <p:spPr bwMode="auto">
          <a:xfrm>
            <a:off x="2627313" y="1916113"/>
            <a:ext cx="3905250" cy="343852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AU"/>
              <a:t>Video Example </a:t>
            </a:r>
            <a:br>
              <a:rPr lang="en-AU"/>
            </a:br>
            <a:r>
              <a:rPr lang="en-AU" sz="3200"/>
              <a:t>Charts after body fluid exposure</a:t>
            </a:r>
          </a:p>
        </p:txBody>
      </p:sp>
      <p:sp>
        <p:nvSpPr>
          <p:cNvPr id="3" name="Content Placeholder 2">
            <a:extLst>
              <a:ext uri="{FF2B5EF4-FFF2-40B4-BE49-F238E27FC236}">
                <a16:creationId xmlns:a16="http://schemas.microsoft.com/office/drawing/2014/main" id="{A588A92F-220D-4846-9699-24DF243A7B12}"/>
              </a:ext>
            </a:extLst>
          </p:cNvPr>
          <p:cNvSpPr>
            <a:spLocks noGrp="1"/>
          </p:cNvSpPr>
          <p:nvPr>
            <p:ph idx="1"/>
          </p:nvPr>
        </p:nvSpPr>
        <p:spPr/>
        <p:txBody>
          <a:bodyPr/>
          <a:lstStyle/>
          <a:p>
            <a:pPr marL="0" indent="0">
              <a:buNone/>
            </a:pPr>
            <a:endParaRPr lang="en-US" dirty="0">
              <a:cs typeface="Arial"/>
            </a:endParaRPr>
          </a:p>
          <a:p>
            <a:pPr marL="0" indent="0">
              <a:buNone/>
            </a:pPr>
            <a:endParaRPr lang="en-US" dirty="0">
              <a:cs typeface="Arial"/>
            </a:endParaRPr>
          </a:p>
          <a:p>
            <a:pPr marL="0" indent="0">
              <a:buNone/>
            </a:pPr>
            <a:endParaRPr lang="en-US" dirty="0">
              <a:cs typeface="Arial"/>
            </a:endParaRPr>
          </a:p>
          <a:p>
            <a:pPr marL="0" indent="0">
              <a:buNone/>
            </a:pPr>
            <a:r>
              <a:rPr lang="en-US" dirty="0">
                <a:cs typeface="Arial"/>
              </a:rPr>
              <a:t>                              PLAY</a:t>
            </a:r>
          </a:p>
          <a:p>
            <a:pPr marL="0" indent="0">
              <a:buNone/>
            </a:pPr>
            <a:r>
              <a:rPr lang="en-US" dirty="0">
                <a:highlight>
                  <a:srgbClr val="FFFF00"/>
                </a:highlight>
                <a:cs typeface="Arial"/>
              </a:rPr>
              <a:t>*add Rule for M4 video here</a:t>
            </a:r>
            <a:endParaRPr lang="en-US" dirty="0">
              <a:highlight>
                <a:srgbClr val="FFFF00"/>
              </a:highlight>
              <a:cs typeface="Arial"/>
              <a:hlinkClick r:id="rId2"/>
            </a:endParaRPr>
          </a:p>
          <a:p>
            <a:pPr marL="0" indent="0">
              <a:buNone/>
            </a:pPr>
            <a:endParaRPr lang="en-US" dirty="0">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457200" y="1752600"/>
            <a:ext cx="8229600" cy="4525963"/>
          </a:xfrm>
        </p:spPr>
        <p:txBody>
          <a:bodyPr/>
          <a:lstStyle/>
          <a:p>
            <a:pPr eaLnBrk="1" hangingPunct="1"/>
            <a:r>
              <a:rPr lang="en-AU" sz="2800" i="1">
                <a:cs typeface="Arial" charset="0"/>
              </a:rPr>
              <a:t>Moment 5</a:t>
            </a:r>
            <a:r>
              <a:rPr lang="en-AU" sz="2800">
                <a:cs typeface="Arial" charset="0"/>
              </a:rPr>
              <a:t> is recorded when the HCW leaves the patient zone after touching the patient’s immediate surroundings and the patient has </a:t>
            </a:r>
            <a:r>
              <a:rPr lang="en-AU" sz="2800" u="sng">
                <a:cs typeface="Arial" charset="0"/>
              </a:rPr>
              <a:t>not been touched</a:t>
            </a:r>
          </a:p>
          <a:p>
            <a:pPr lvl="1" eaLnBrk="1" hangingPunct="1"/>
            <a:r>
              <a:rPr lang="en-AU" sz="2400">
                <a:cs typeface="Arial" charset="0"/>
              </a:rPr>
              <a:t>When multiple items in the patient surroundings are touched, only one </a:t>
            </a:r>
            <a:r>
              <a:rPr lang="en-AU" sz="2400" i="1">
                <a:cs typeface="Arial" charset="0"/>
              </a:rPr>
              <a:t>Moment 5</a:t>
            </a:r>
            <a:r>
              <a:rPr lang="en-AU" sz="2400">
                <a:cs typeface="Arial" charset="0"/>
              </a:rPr>
              <a:t> is recorded</a:t>
            </a:r>
            <a:endParaRPr lang="en-AU" sz="2400">
              <a:cs typeface="Times New Roman" pitchFamily="18" charset="0"/>
            </a:endParaRPr>
          </a:p>
          <a:p>
            <a:pPr eaLnBrk="1" hangingPunct="1"/>
            <a:endParaRPr lang="en-AU" sz="2400"/>
          </a:p>
        </p:txBody>
      </p:sp>
      <p:sp>
        <p:nvSpPr>
          <p:cNvPr id="24579" name="Rectangle 2"/>
          <p:cNvSpPr>
            <a:spLocks noGrp="1" noChangeArrowheads="1"/>
          </p:cNvSpPr>
          <p:nvPr>
            <p:ph type="title"/>
          </p:nvPr>
        </p:nvSpPr>
        <p:spPr>
          <a:xfrm>
            <a:off x="0" y="0"/>
            <a:ext cx="9144000" cy="836613"/>
          </a:xfrm>
        </p:spPr>
        <p:txBody>
          <a:bodyPr/>
          <a:lstStyle/>
          <a:p>
            <a:pPr eaLnBrk="1" hangingPunct="1"/>
            <a:r>
              <a:rPr lang="en-AU" b="1"/>
              <a:t>Rule for Auditing Moment 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0"/>
            <a:ext cx="9144000" cy="836613"/>
          </a:xfrm>
        </p:spPr>
        <p:txBody>
          <a:bodyPr/>
          <a:lstStyle/>
          <a:p>
            <a:r>
              <a:rPr lang="en-AU" sz="3200"/>
              <a:t>Video Example </a:t>
            </a:r>
            <a:br>
              <a:rPr lang="en-AU"/>
            </a:br>
            <a:r>
              <a:rPr lang="en-AU" sz="3200"/>
              <a:t>Touching patient surroundings </a:t>
            </a:r>
          </a:p>
        </p:txBody>
      </p:sp>
      <p:sp>
        <p:nvSpPr>
          <p:cNvPr id="3" name="Content Placeholder 2">
            <a:extLst>
              <a:ext uri="{FF2B5EF4-FFF2-40B4-BE49-F238E27FC236}">
                <a16:creationId xmlns:a16="http://schemas.microsoft.com/office/drawing/2014/main" id="{AD9F182A-1A33-402A-B821-C3D0198ED785}"/>
              </a:ext>
            </a:extLst>
          </p:cNvPr>
          <p:cNvSpPr>
            <a:spLocks noGrp="1"/>
          </p:cNvSpPr>
          <p:nvPr>
            <p:ph idx="1"/>
          </p:nvPr>
        </p:nvSpPr>
        <p:spPr/>
        <p:txBody>
          <a:bodyPr/>
          <a:lstStyle/>
          <a:p>
            <a:pPr marL="0" indent="0">
              <a:buNone/>
            </a:pPr>
            <a:endParaRPr lang="en-US" dirty="0">
              <a:cs typeface="Arial"/>
            </a:endParaRPr>
          </a:p>
          <a:p>
            <a:pPr marL="0" indent="0">
              <a:buNone/>
            </a:pPr>
            <a:endParaRPr lang="en-US" dirty="0">
              <a:cs typeface="Arial"/>
            </a:endParaRPr>
          </a:p>
          <a:p>
            <a:pPr marL="0" indent="0">
              <a:buNone/>
            </a:pPr>
            <a:endParaRPr lang="en-US" dirty="0">
              <a:cs typeface="Arial"/>
            </a:endParaRPr>
          </a:p>
          <a:p>
            <a:pPr marL="0" indent="0">
              <a:buNone/>
            </a:pPr>
            <a:r>
              <a:rPr lang="en-US" dirty="0">
                <a:cs typeface="Arial"/>
              </a:rPr>
              <a:t>                              PLAY</a:t>
            </a:r>
          </a:p>
          <a:p>
            <a:pPr marL="0" indent="0">
              <a:buNone/>
            </a:pPr>
            <a:r>
              <a:rPr lang="en-US" dirty="0">
                <a:highlight>
                  <a:srgbClr val="FFFF00"/>
                </a:highlight>
                <a:cs typeface="Arial"/>
              </a:rPr>
              <a:t>*add Rule for M5 video here</a:t>
            </a:r>
            <a:endParaRPr lang="en-US" dirty="0">
              <a:highlight>
                <a:srgbClr val="FFFF00"/>
              </a:highlight>
              <a:cs typeface="Arial"/>
              <a:hlinkClick r:id="rId3"/>
            </a:endParaRPr>
          </a:p>
          <a:p>
            <a:pPr marL="0" indent="0">
              <a:buNone/>
            </a:pPr>
            <a:endParaRPr lang="en-US" dirty="0">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AU" b="1"/>
              <a:t>Before / After Moments</a:t>
            </a:r>
          </a:p>
        </p:txBody>
      </p:sp>
      <p:sp>
        <p:nvSpPr>
          <p:cNvPr id="26627" name="Rectangle 3"/>
          <p:cNvSpPr>
            <a:spLocks noGrp="1" noChangeArrowheads="1"/>
          </p:cNvSpPr>
          <p:nvPr>
            <p:ph idx="1"/>
          </p:nvPr>
        </p:nvSpPr>
        <p:spPr>
          <a:xfrm>
            <a:off x="395288" y="981075"/>
            <a:ext cx="8445500" cy="4886325"/>
          </a:xfrm>
        </p:spPr>
        <p:txBody>
          <a:bodyPr/>
          <a:lstStyle/>
          <a:p>
            <a:pPr eaLnBrk="1" hangingPunct="1">
              <a:lnSpc>
                <a:spcPct val="90000"/>
              </a:lnSpc>
            </a:pPr>
            <a:r>
              <a:rPr lang="en-AU" sz="2800"/>
              <a:t>Generally for every “before” Moment there should be an “after” Moment recorded </a:t>
            </a:r>
          </a:p>
          <a:p>
            <a:pPr lvl="1" eaLnBrk="1" hangingPunct="1">
              <a:lnSpc>
                <a:spcPct val="90000"/>
              </a:lnSpc>
            </a:pPr>
            <a:endParaRPr lang="en-AU" sz="1600"/>
          </a:p>
          <a:p>
            <a:pPr lvl="1" eaLnBrk="1" hangingPunct="1">
              <a:lnSpc>
                <a:spcPct val="90000"/>
              </a:lnSpc>
            </a:pPr>
            <a:r>
              <a:rPr lang="en-AU" sz="2400"/>
              <a:t>Moment 1 can either be followed by a Moment 4 or a Moment 3</a:t>
            </a:r>
          </a:p>
          <a:p>
            <a:pPr lvl="1" eaLnBrk="1" hangingPunct="1">
              <a:lnSpc>
                <a:spcPct val="90000"/>
              </a:lnSpc>
            </a:pPr>
            <a:endParaRPr lang="en-AU" sz="700"/>
          </a:p>
          <a:p>
            <a:pPr lvl="1" eaLnBrk="1" hangingPunct="1">
              <a:lnSpc>
                <a:spcPct val="90000"/>
              </a:lnSpc>
            </a:pPr>
            <a:r>
              <a:rPr lang="en-AU" sz="2400"/>
              <a:t>Moment 2 is usually followed by Moment 3</a:t>
            </a:r>
          </a:p>
          <a:p>
            <a:pPr lvl="1" eaLnBrk="1" hangingPunct="1">
              <a:lnSpc>
                <a:spcPct val="90000"/>
              </a:lnSpc>
            </a:pPr>
            <a:endParaRPr lang="en-AU" sz="700"/>
          </a:p>
          <a:p>
            <a:pPr lvl="1" eaLnBrk="1" hangingPunct="1">
              <a:lnSpc>
                <a:spcPct val="90000"/>
              </a:lnSpc>
            </a:pPr>
            <a:r>
              <a:rPr lang="en-AU" sz="2400"/>
              <a:t>Moment 5 is a stand alone Moment as there is no patient contact</a:t>
            </a:r>
          </a:p>
          <a:p>
            <a:pPr lvl="1" eaLnBrk="1" hangingPunct="1">
              <a:lnSpc>
                <a:spcPct val="90000"/>
              </a:lnSpc>
            </a:pPr>
            <a:endParaRPr lang="en-AU" sz="1600"/>
          </a:p>
          <a:p>
            <a:pPr eaLnBrk="1" hangingPunct="1">
              <a:lnSpc>
                <a:spcPct val="90000"/>
              </a:lnSpc>
            </a:pPr>
            <a:r>
              <a:rPr lang="en-AU" sz="2800"/>
              <a:t>There are a few situations when two “afters” may be recorded sequentially, however you will </a:t>
            </a:r>
            <a:r>
              <a:rPr lang="en-AU" sz="2800" u="sng"/>
              <a:t>never</a:t>
            </a:r>
            <a:r>
              <a:rPr lang="en-AU" sz="2800"/>
              <a:t> have a M1 and M2 in a row</a:t>
            </a:r>
          </a:p>
          <a:p>
            <a:pPr eaLnBrk="1" hangingPunct="1">
              <a:lnSpc>
                <a:spcPct val="90000"/>
              </a:lnSpc>
            </a:pPr>
            <a:endParaRPr lang="en-AU" sz="2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95288" y="0"/>
            <a:ext cx="8435975" cy="836613"/>
          </a:xfrm>
        </p:spPr>
        <p:txBody>
          <a:bodyPr/>
          <a:lstStyle/>
          <a:p>
            <a:pPr eaLnBrk="1" hangingPunct="1"/>
            <a:r>
              <a:rPr lang="en-AU" b="1"/>
              <a:t>Example:</a:t>
            </a:r>
            <a:endParaRPr lang="en-AU" b="1">
              <a:solidFill>
                <a:srgbClr val="0066FF"/>
              </a:solidFill>
            </a:endParaRPr>
          </a:p>
        </p:txBody>
      </p:sp>
      <p:sp>
        <p:nvSpPr>
          <p:cNvPr id="27651" name="Rectangle 3"/>
          <p:cNvSpPr>
            <a:spLocks noGrp="1" noChangeArrowheads="1"/>
          </p:cNvSpPr>
          <p:nvPr>
            <p:ph type="body" sz="half" idx="1"/>
          </p:nvPr>
        </p:nvSpPr>
        <p:spPr>
          <a:xfrm>
            <a:off x="179388" y="1484313"/>
            <a:ext cx="8640762" cy="2447925"/>
          </a:xfrm>
        </p:spPr>
        <p:txBody>
          <a:bodyPr/>
          <a:lstStyle/>
          <a:p>
            <a:pPr marL="609600" indent="-609600" eaLnBrk="1" hangingPunct="1">
              <a:lnSpc>
                <a:spcPct val="90000"/>
              </a:lnSpc>
              <a:buFontTx/>
              <a:buNone/>
            </a:pPr>
            <a:r>
              <a:rPr lang="en-AU" sz="2800">
                <a:solidFill>
                  <a:srgbClr val="4D85C5"/>
                </a:solidFill>
              </a:rPr>
              <a:t>	HCW walks in, picks up drain bottle to view it, puts it down,  writes on the medical chart, then leaves</a:t>
            </a:r>
          </a:p>
          <a:p>
            <a:pPr marL="609600" indent="-609600" eaLnBrk="1" hangingPunct="1">
              <a:lnSpc>
                <a:spcPct val="90000"/>
              </a:lnSpc>
              <a:buFontTx/>
              <a:buNone/>
            </a:pPr>
            <a:r>
              <a:rPr lang="en-AU" sz="2400">
                <a:solidFill>
                  <a:srgbClr val="0066FF"/>
                </a:solidFill>
              </a:rPr>
              <a:t> </a:t>
            </a:r>
            <a:endParaRPr lang="en-AU" sz="2400"/>
          </a:p>
          <a:p>
            <a:pPr marL="609600" indent="-609600" eaLnBrk="1" hangingPunct="1">
              <a:lnSpc>
                <a:spcPct val="90000"/>
              </a:lnSpc>
            </a:pPr>
            <a:r>
              <a:rPr lang="en-AU" sz="2400"/>
              <a:t>Moment 1 – prior to touching the drain (patient)</a:t>
            </a:r>
          </a:p>
          <a:p>
            <a:pPr marL="609600" indent="-609600" eaLnBrk="1" hangingPunct="1">
              <a:lnSpc>
                <a:spcPct val="90000"/>
              </a:lnSpc>
            </a:pPr>
            <a:r>
              <a:rPr lang="en-AU" sz="2400"/>
              <a:t>Moment 3 – after drain (body fluid exposure risk)</a:t>
            </a:r>
          </a:p>
          <a:p>
            <a:pPr marL="609600" indent="-609600" eaLnBrk="1" hangingPunct="1">
              <a:lnSpc>
                <a:spcPct val="90000"/>
              </a:lnSpc>
            </a:pPr>
            <a:r>
              <a:rPr lang="en-AU" sz="2400"/>
              <a:t>Moment 4 – after chart (continuum of patient care)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539750" y="1557338"/>
            <a:ext cx="8280400" cy="1800225"/>
          </a:xfrm>
        </p:spPr>
        <p:txBody>
          <a:bodyPr/>
          <a:lstStyle/>
          <a:p>
            <a:pPr marL="609600" indent="-609600" eaLnBrk="1" hangingPunct="1">
              <a:buFontTx/>
              <a:buNone/>
            </a:pPr>
            <a:r>
              <a:rPr lang="en-AU" sz="2800">
                <a:solidFill>
                  <a:srgbClr val="4D85C5"/>
                </a:solidFill>
              </a:rPr>
              <a:t>	HCW checks blood glucose level of patient, then leaves</a:t>
            </a:r>
          </a:p>
          <a:p>
            <a:pPr marL="609600" indent="-609600" eaLnBrk="1" hangingPunct="1">
              <a:buFontTx/>
              <a:buNone/>
            </a:pPr>
            <a:endParaRPr lang="en-AU" sz="2400"/>
          </a:p>
          <a:p>
            <a:pPr marL="609600" indent="-609600" eaLnBrk="1" hangingPunct="1"/>
            <a:r>
              <a:rPr lang="en-AU" sz="2400"/>
              <a:t>Moment 2 – Immediately prior to pricking finger 		      with lancet</a:t>
            </a:r>
          </a:p>
          <a:p>
            <a:pPr marL="609600" indent="-609600" eaLnBrk="1" hangingPunct="1"/>
            <a:r>
              <a:rPr lang="en-AU" sz="2400"/>
              <a:t>Moment 3 – Immediately after disposing of  sample </a:t>
            </a:r>
          </a:p>
          <a:p>
            <a:pPr marL="609600" indent="-609600" eaLnBrk="1" hangingPunct="1">
              <a:buFontTx/>
              <a:buNone/>
            </a:pPr>
            <a:r>
              <a:rPr lang="en-AU" sz="2400"/>
              <a:t>			      strip &amp; used lancet, prior to touching</a:t>
            </a:r>
          </a:p>
          <a:p>
            <a:pPr marL="609600" indent="-609600" eaLnBrk="1" hangingPunct="1">
              <a:buFontTx/>
              <a:buNone/>
            </a:pPr>
            <a:r>
              <a:rPr lang="en-AU" sz="2400"/>
              <a:t>			      anything else</a:t>
            </a:r>
          </a:p>
        </p:txBody>
      </p:sp>
      <p:sp>
        <p:nvSpPr>
          <p:cNvPr id="28675" name="Rectangle 2"/>
          <p:cNvSpPr>
            <a:spLocks noGrp="1" noChangeArrowheads="1"/>
          </p:cNvSpPr>
          <p:nvPr>
            <p:ph type="title"/>
          </p:nvPr>
        </p:nvSpPr>
        <p:spPr/>
        <p:txBody>
          <a:bodyPr/>
          <a:lstStyle/>
          <a:p>
            <a:pPr eaLnBrk="1" hangingPunct="1"/>
            <a:r>
              <a:rPr lang="en-AU" b="1"/>
              <a:t>Example:</a:t>
            </a:r>
            <a:endParaRPr lang="en-AU" b="1">
              <a:solidFill>
                <a:srgbClr val="0066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AU" b="1"/>
              <a:t>Action Missed If Not Observed</a:t>
            </a:r>
          </a:p>
        </p:txBody>
      </p:sp>
      <p:sp>
        <p:nvSpPr>
          <p:cNvPr id="29699" name="Rectangle 3"/>
          <p:cNvSpPr>
            <a:spLocks noGrp="1" noChangeArrowheads="1"/>
          </p:cNvSpPr>
          <p:nvPr>
            <p:ph idx="1"/>
          </p:nvPr>
        </p:nvSpPr>
        <p:spPr>
          <a:xfrm>
            <a:off x="395288" y="1341438"/>
            <a:ext cx="8445500" cy="4525962"/>
          </a:xfrm>
        </p:spPr>
        <p:txBody>
          <a:bodyPr/>
          <a:lstStyle/>
          <a:p>
            <a:pPr eaLnBrk="1" hangingPunct="1">
              <a:buFontTx/>
              <a:buBlip>
                <a:blip r:embed="rId3"/>
              </a:buBlip>
            </a:pPr>
            <a:r>
              <a:rPr lang="en-AU" sz="2800">
                <a:cs typeface="Arial" charset="0"/>
              </a:rPr>
              <a:t>The HCW must be observed to perform hand hygiene as they approach the patient </a:t>
            </a:r>
          </a:p>
          <a:p>
            <a:pPr eaLnBrk="1" hangingPunct="1">
              <a:buFontTx/>
              <a:buBlip>
                <a:blip r:embed="rId3"/>
              </a:buBlip>
            </a:pPr>
            <a:endParaRPr lang="en-AU" sz="3000">
              <a:cs typeface="Arial" charset="0"/>
            </a:endParaRPr>
          </a:p>
          <a:p>
            <a:pPr eaLnBrk="1" hangingPunct="1">
              <a:buFontTx/>
              <a:buBlip>
                <a:blip r:embed="rId3"/>
              </a:buBlip>
            </a:pPr>
            <a:r>
              <a:rPr lang="en-AU" sz="2800">
                <a:solidFill>
                  <a:srgbClr val="1C3F95"/>
                </a:solidFill>
              </a:rPr>
              <a:t>If the HCW is seen entering the patient zone and HH is not performed prior to a M1 or M2 then this is recorded as a missed action</a:t>
            </a:r>
            <a:endParaRPr lang="en-AU" sz="3000">
              <a:solidFill>
                <a:srgbClr val="1C3F95"/>
              </a:solidFill>
              <a:cs typeface="Times New Roman" pitchFamily="18" charset="0"/>
            </a:endParaRPr>
          </a:p>
          <a:p>
            <a:pPr eaLnBrk="1" hangingPunct="1"/>
            <a:endParaRPr lang="en-AU"/>
          </a:p>
        </p:txBody>
      </p:sp>
      <p:sp>
        <p:nvSpPr>
          <p:cNvPr id="29700" name="Rectangle 4"/>
          <p:cNvSpPr>
            <a:spLocks noChangeArrowheads="1"/>
          </p:cNvSpPr>
          <p:nvPr/>
        </p:nvSpPr>
        <p:spPr bwMode="auto">
          <a:xfrm>
            <a:off x="2286000" y="2559050"/>
            <a:ext cx="4572000" cy="366713"/>
          </a:xfrm>
          <a:prstGeom prst="rect">
            <a:avLst/>
          </a:prstGeom>
          <a:noFill/>
          <a:ln w="9525">
            <a:noFill/>
            <a:miter lim="800000"/>
            <a:headEnd/>
            <a:tailEnd/>
          </a:ln>
        </p:spPr>
        <p:txBody>
          <a:bodyPr>
            <a:spAutoFit/>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323850" y="1268413"/>
            <a:ext cx="8523288" cy="2519362"/>
          </a:xfrm>
        </p:spPr>
        <p:txBody>
          <a:bodyPr/>
          <a:lstStyle/>
          <a:p>
            <a:pPr marL="609600" indent="-609600" eaLnBrk="1" hangingPunct="1">
              <a:buFontTx/>
              <a:buNone/>
            </a:pPr>
            <a:r>
              <a:rPr lang="en-AU" sz="2800">
                <a:solidFill>
                  <a:srgbClr val="4D85C5"/>
                </a:solidFill>
              </a:rPr>
              <a:t>	HCW walks in and touches the patient on the shoulder without being observed to perform hand hygiene</a:t>
            </a:r>
          </a:p>
          <a:p>
            <a:pPr marL="609600" indent="-609600" eaLnBrk="1" hangingPunct="1">
              <a:buFontTx/>
              <a:buNone/>
            </a:pPr>
            <a:endParaRPr lang="en-AU" sz="2400"/>
          </a:p>
          <a:p>
            <a:pPr marL="609600" indent="-609600" eaLnBrk="1" hangingPunct="1"/>
            <a:r>
              <a:rPr lang="en-AU" sz="2400"/>
              <a:t>Moment 1 – before touching the patient</a:t>
            </a:r>
          </a:p>
          <a:p>
            <a:pPr marL="609600" indent="-609600" eaLnBrk="1" hangingPunct="1"/>
            <a:r>
              <a:rPr lang="en-AU" sz="2400"/>
              <a:t>HH action missed </a:t>
            </a:r>
          </a:p>
        </p:txBody>
      </p:sp>
      <p:sp>
        <p:nvSpPr>
          <p:cNvPr id="30723" name="Rectangle 2"/>
          <p:cNvSpPr>
            <a:spLocks noGrp="1" noChangeArrowheads="1"/>
          </p:cNvSpPr>
          <p:nvPr>
            <p:ph type="title"/>
          </p:nvPr>
        </p:nvSpPr>
        <p:spPr>
          <a:xfrm>
            <a:off x="0" y="0"/>
            <a:ext cx="9144000" cy="836613"/>
          </a:xfrm>
        </p:spPr>
        <p:txBody>
          <a:bodyPr/>
          <a:lstStyle/>
          <a:p>
            <a:pPr eaLnBrk="1" hangingPunct="1"/>
            <a:r>
              <a:rPr lang="en-AU" b="1"/>
              <a:t>Example:</a:t>
            </a:r>
            <a:endParaRPr lang="en-AU" b="1">
              <a:solidFill>
                <a:srgbClr val="0066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836613"/>
          </a:xfrm>
        </p:spPr>
        <p:txBody>
          <a:bodyPr/>
          <a:lstStyle/>
          <a:p>
            <a:pPr eaLnBrk="1" hangingPunct="1"/>
            <a:r>
              <a:rPr lang="en-AU" b="1">
                <a:cs typeface="Times New Roman" pitchFamily="18" charset="0"/>
              </a:rPr>
              <a:t>Only Audit What You Observe</a:t>
            </a:r>
            <a:endParaRPr lang="en-AU"/>
          </a:p>
        </p:txBody>
      </p:sp>
      <p:sp>
        <p:nvSpPr>
          <p:cNvPr id="31747" name="Rectangle 3"/>
          <p:cNvSpPr>
            <a:spLocks noGrp="1" noChangeArrowheads="1"/>
          </p:cNvSpPr>
          <p:nvPr>
            <p:ph idx="1"/>
          </p:nvPr>
        </p:nvSpPr>
        <p:spPr>
          <a:xfrm>
            <a:off x="395288" y="1268413"/>
            <a:ext cx="8445500" cy="4886325"/>
          </a:xfrm>
        </p:spPr>
        <p:txBody>
          <a:bodyPr/>
          <a:lstStyle/>
          <a:p>
            <a:pPr eaLnBrk="1" hangingPunct="1"/>
            <a:r>
              <a:rPr lang="en-AU">
                <a:solidFill>
                  <a:srgbClr val="1C3F95"/>
                </a:solidFill>
                <a:cs typeface="Times New Roman" pitchFamily="18" charset="0"/>
              </a:rPr>
              <a:t>No “before” Moment can be recorded if auditing commences after a HCW is already touching a patient, or in the process of performing a procedure.</a:t>
            </a:r>
          </a:p>
          <a:p>
            <a:pPr eaLnBrk="1" hangingPunct="1">
              <a:buFontTx/>
              <a:buNone/>
            </a:pPr>
            <a:endParaRPr lang="en-AU">
              <a:solidFill>
                <a:srgbClr val="1C3F95"/>
              </a:solidFill>
              <a:cs typeface="Times New Roman" pitchFamily="18" charset="0"/>
            </a:endParaRPr>
          </a:p>
          <a:p>
            <a:pPr eaLnBrk="1" hangingPunct="1"/>
            <a:r>
              <a:rPr lang="en-AU">
                <a:solidFill>
                  <a:srgbClr val="1C3F95"/>
                </a:solidFill>
                <a:cs typeface="Times New Roman" pitchFamily="18" charset="0"/>
              </a:rPr>
              <a:t>No “after” Moment can be recorded unless the Moment is observed.</a:t>
            </a:r>
            <a:r>
              <a:rPr lang="en-AU">
                <a:solidFill>
                  <a:srgbClr val="1C3F95"/>
                </a:solidFill>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468313" y="1125538"/>
            <a:ext cx="8523287" cy="3167062"/>
          </a:xfrm>
        </p:spPr>
        <p:txBody>
          <a:bodyPr/>
          <a:lstStyle/>
          <a:p>
            <a:pPr marL="609600" indent="-609600" eaLnBrk="1" hangingPunct="1">
              <a:buFontTx/>
              <a:buNone/>
            </a:pPr>
            <a:r>
              <a:rPr lang="en-AU" sz="2400">
                <a:solidFill>
                  <a:srgbClr val="4D85C5"/>
                </a:solidFill>
              </a:rPr>
              <a:t>	</a:t>
            </a:r>
            <a:r>
              <a:rPr lang="en-AU" sz="2800">
                <a:solidFill>
                  <a:srgbClr val="4D85C5"/>
                </a:solidFill>
              </a:rPr>
              <a:t>Observation commences whilst HCW is emptying IDC drainage bag.  The HCW then leaves the room to dispose of the urine in the pan room</a:t>
            </a:r>
          </a:p>
          <a:p>
            <a:pPr marL="609600" indent="-609600" eaLnBrk="1" hangingPunct="1">
              <a:buFontTx/>
              <a:buNone/>
            </a:pPr>
            <a:endParaRPr lang="en-AU" sz="2400"/>
          </a:p>
          <a:p>
            <a:pPr marL="609600" indent="-609600" eaLnBrk="1" hangingPunct="1"/>
            <a:r>
              <a:rPr lang="en-AU" sz="2400"/>
              <a:t>No Moment can be recorded as the start of the procedure and the end of the procedure/body fluid exposure risk have not been observed.</a:t>
            </a:r>
          </a:p>
        </p:txBody>
      </p:sp>
      <p:sp>
        <p:nvSpPr>
          <p:cNvPr id="32771" name="Rectangle 2"/>
          <p:cNvSpPr>
            <a:spLocks noGrp="1" noChangeArrowheads="1"/>
          </p:cNvSpPr>
          <p:nvPr>
            <p:ph type="title"/>
          </p:nvPr>
        </p:nvSpPr>
        <p:spPr>
          <a:xfrm>
            <a:off x="107950" y="0"/>
            <a:ext cx="9036050" cy="836613"/>
          </a:xfrm>
        </p:spPr>
        <p:txBody>
          <a:bodyPr/>
          <a:lstStyle/>
          <a:p>
            <a:pPr eaLnBrk="1" hangingPunct="1"/>
            <a:r>
              <a:rPr lang="en-AU" b="1"/>
              <a:t>Example:</a:t>
            </a:r>
            <a:endParaRPr lang="en-AU" b="1">
              <a:solidFill>
                <a:srgbClr val="0066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2268538" y="260350"/>
            <a:ext cx="4824412" cy="369888"/>
          </a:xfrm>
          <a:prstGeom prst="rect">
            <a:avLst/>
          </a:prstGeom>
          <a:noFill/>
          <a:ln w="9525">
            <a:noFill/>
            <a:miter lim="800000"/>
            <a:headEnd/>
            <a:tailEnd/>
          </a:ln>
        </p:spPr>
        <p:txBody>
          <a:bodyPr>
            <a:spAutoFit/>
          </a:bodyPr>
          <a:lstStyle/>
          <a:p>
            <a:endParaRPr lang="en-US"/>
          </a:p>
        </p:txBody>
      </p:sp>
      <p:sp>
        <p:nvSpPr>
          <p:cNvPr id="15363" name="TextBox 2"/>
          <p:cNvSpPr txBox="1">
            <a:spLocks noChangeArrowheads="1"/>
          </p:cNvSpPr>
          <p:nvPr/>
        </p:nvSpPr>
        <p:spPr bwMode="auto">
          <a:xfrm>
            <a:off x="0" y="115888"/>
            <a:ext cx="9144000" cy="647700"/>
          </a:xfrm>
          <a:prstGeom prst="rect">
            <a:avLst/>
          </a:prstGeom>
          <a:noFill/>
          <a:ln w="9525">
            <a:noFill/>
            <a:miter lim="800000"/>
            <a:headEnd/>
            <a:tailEnd/>
          </a:ln>
        </p:spPr>
        <p:txBody>
          <a:bodyPr>
            <a:spAutoFit/>
          </a:bodyPr>
          <a:lstStyle/>
          <a:p>
            <a:pPr algn="ctr">
              <a:defRPr/>
            </a:pPr>
            <a:r>
              <a:rPr lang="en-AU" sz="3600">
                <a:solidFill>
                  <a:schemeClr val="bg1"/>
                </a:solidFill>
                <a:latin typeface="+mj-lt"/>
              </a:rPr>
              <a:t>Session Objectives</a:t>
            </a:r>
          </a:p>
        </p:txBody>
      </p:sp>
      <p:sp>
        <p:nvSpPr>
          <p:cNvPr id="15364" name="TextBox 3"/>
          <p:cNvSpPr txBox="1">
            <a:spLocks noChangeArrowheads="1"/>
          </p:cNvSpPr>
          <p:nvPr/>
        </p:nvSpPr>
        <p:spPr bwMode="auto">
          <a:xfrm flipH="1">
            <a:off x="684213" y="1412875"/>
            <a:ext cx="7559675" cy="2800350"/>
          </a:xfrm>
          <a:prstGeom prst="rect">
            <a:avLst/>
          </a:prstGeom>
          <a:noFill/>
          <a:ln w="9525">
            <a:noFill/>
            <a:miter lim="800000"/>
            <a:headEnd/>
            <a:tailEnd/>
          </a:ln>
        </p:spPr>
        <p:txBody>
          <a:bodyPr>
            <a:spAutoFit/>
          </a:bodyPr>
          <a:lstStyle/>
          <a:p>
            <a:pPr>
              <a:spcAft>
                <a:spcPts val="1200"/>
              </a:spcAft>
              <a:buFontTx/>
              <a:buBlip>
                <a:blip r:embed="rId2"/>
              </a:buBlip>
            </a:pPr>
            <a:r>
              <a:rPr lang="en-AU" sz="3200">
                <a:solidFill>
                  <a:srgbClr val="1C3F95"/>
                </a:solidFill>
              </a:rPr>
              <a:t> </a:t>
            </a:r>
            <a:r>
              <a:rPr lang="en-AU" sz="3200" b="1">
                <a:solidFill>
                  <a:srgbClr val="1C3F95"/>
                </a:solidFill>
              </a:rPr>
              <a:t>Demonstrate recording of </a:t>
            </a:r>
            <a:br>
              <a:rPr lang="en-AU" sz="3200" b="1">
                <a:solidFill>
                  <a:srgbClr val="1C3F95"/>
                </a:solidFill>
              </a:rPr>
            </a:br>
            <a:r>
              <a:rPr lang="en-AU" sz="3200" b="1">
                <a:solidFill>
                  <a:srgbClr val="1C3F95"/>
                </a:solidFill>
              </a:rPr>
              <a:t>   5 moments using the HHA audit tool</a:t>
            </a:r>
          </a:p>
          <a:p>
            <a:pPr>
              <a:spcAft>
                <a:spcPts val="1200"/>
              </a:spcAft>
              <a:buFontTx/>
              <a:buBlip>
                <a:blip r:embed="rId2"/>
              </a:buBlip>
            </a:pPr>
            <a:r>
              <a:rPr lang="en-AU" sz="3200" b="1">
                <a:solidFill>
                  <a:srgbClr val="1C3F95"/>
                </a:solidFill>
              </a:rPr>
              <a:t> Discuss “rules” for Auditing</a:t>
            </a:r>
          </a:p>
          <a:p>
            <a:pPr>
              <a:spcAft>
                <a:spcPts val="1200"/>
              </a:spcAft>
              <a:buFontTx/>
              <a:buBlip>
                <a:blip r:embed="rId2"/>
              </a:buBlip>
            </a:pPr>
            <a:r>
              <a:rPr lang="en-AU" sz="3200" b="1">
                <a:solidFill>
                  <a:srgbClr val="1C3F95"/>
                </a:solidFill>
              </a:rPr>
              <a:t> Discuss glove usage</a:t>
            </a:r>
          </a:p>
          <a:p>
            <a:endParaRPr lang="en-A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9144000" cy="836613"/>
          </a:xfrm>
        </p:spPr>
        <p:txBody>
          <a:bodyPr/>
          <a:lstStyle/>
          <a:p>
            <a:pPr eaLnBrk="1" hangingPunct="1"/>
            <a:r>
              <a:rPr lang="en-AU" b="1"/>
              <a:t>Curtains</a:t>
            </a:r>
          </a:p>
        </p:txBody>
      </p:sp>
      <p:sp>
        <p:nvSpPr>
          <p:cNvPr id="33795" name="Rectangle 3"/>
          <p:cNvSpPr>
            <a:spLocks noGrp="1" noChangeArrowheads="1"/>
          </p:cNvSpPr>
          <p:nvPr>
            <p:ph idx="1"/>
          </p:nvPr>
        </p:nvSpPr>
        <p:spPr>
          <a:xfrm>
            <a:off x="395288" y="1135063"/>
            <a:ext cx="8445500" cy="4886325"/>
          </a:xfrm>
        </p:spPr>
        <p:txBody>
          <a:bodyPr/>
          <a:lstStyle/>
          <a:p>
            <a:pPr eaLnBrk="1" hangingPunct="1">
              <a:spcAft>
                <a:spcPts val="1200"/>
              </a:spcAft>
            </a:pPr>
            <a:r>
              <a:rPr lang="en-AU" b="0">
                <a:solidFill>
                  <a:srgbClr val="1C3F95"/>
                </a:solidFill>
              </a:rPr>
              <a:t>Patient bed curtains are outside the patient zone and are frequently contaminated</a:t>
            </a:r>
            <a:endParaRPr lang="en-AU" sz="2800" b="0">
              <a:solidFill>
                <a:srgbClr val="1C3F95"/>
              </a:solidFill>
            </a:endParaRPr>
          </a:p>
          <a:p>
            <a:pPr eaLnBrk="1" hangingPunct="1">
              <a:spcAft>
                <a:spcPts val="1200"/>
              </a:spcAft>
            </a:pPr>
            <a:r>
              <a:rPr lang="en-AU">
                <a:solidFill>
                  <a:srgbClr val="1C3F95"/>
                </a:solidFill>
              </a:rPr>
              <a:t>Touching the curtains is considered to be leaving the patient zone</a:t>
            </a:r>
            <a:endParaRPr lang="en-AU" sz="2800">
              <a:solidFill>
                <a:srgbClr val="1C3F95"/>
              </a:solidFill>
            </a:endParaRPr>
          </a:p>
          <a:p>
            <a:pPr eaLnBrk="1" hangingPunct="1">
              <a:spcAft>
                <a:spcPts val="1200"/>
              </a:spcAft>
            </a:pPr>
            <a:r>
              <a:rPr lang="en-AU" b="0">
                <a:solidFill>
                  <a:srgbClr val="1C3F95"/>
                </a:solidFill>
              </a:rPr>
              <a:t>HH should be performed between touching the curtains and touching the patient and vice versa</a:t>
            </a:r>
          </a:p>
          <a:p>
            <a:pPr eaLnBrk="1" hangingPunct="1"/>
            <a:endParaRPr lang="en-AU" sz="2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323850" y="1341438"/>
            <a:ext cx="8229600" cy="2824162"/>
          </a:xfrm>
        </p:spPr>
        <p:txBody>
          <a:bodyPr/>
          <a:lstStyle/>
          <a:p>
            <a:pPr marL="609600" indent="-609600" eaLnBrk="1" hangingPunct="1">
              <a:buFontTx/>
              <a:buNone/>
            </a:pPr>
            <a:r>
              <a:rPr lang="en-AU" sz="2800">
                <a:solidFill>
                  <a:srgbClr val="4D85C5"/>
                </a:solidFill>
              </a:rPr>
              <a:t>	HCW walks into patient room opens the curtains up, then walks out</a:t>
            </a:r>
          </a:p>
          <a:p>
            <a:pPr marL="609600" indent="-609600" eaLnBrk="1" hangingPunct="1">
              <a:buFontTx/>
              <a:buNone/>
            </a:pPr>
            <a:endParaRPr lang="en-AU" sz="2800"/>
          </a:p>
          <a:p>
            <a:pPr marL="609600" indent="-609600" eaLnBrk="1" hangingPunct="1"/>
            <a:r>
              <a:rPr lang="en-AU" sz="2800"/>
              <a:t>No Moment - as the curtain is part of the healthcare zone</a:t>
            </a:r>
          </a:p>
        </p:txBody>
      </p:sp>
      <p:sp>
        <p:nvSpPr>
          <p:cNvPr id="34819" name="Rectangle 2"/>
          <p:cNvSpPr>
            <a:spLocks noGrp="1" noChangeArrowheads="1"/>
          </p:cNvSpPr>
          <p:nvPr>
            <p:ph type="title"/>
          </p:nvPr>
        </p:nvSpPr>
        <p:spPr>
          <a:xfrm>
            <a:off x="0" y="0"/>
            <a:ext cx="9144000" cy="836613"/>
          </a:xfrm>
        </p:spPr>
        <p:txBody>
          <a:bodyPr/>
          <a:lstStyle/>
          <a:p>
            <a:pPr eaLnBrk="1" hangingPunct="1"/>
            <a:r>
              <a:rPr lang="en-AU" b="1"/>
              <a:t>Example:</a:t>
            </a:r>
            <a:endParaRPr lang="en-AU" b="1">
              <a:solidFill>
                <a:srgbClr val="0066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idx="1"/>
          </p:nvPr>
        </p:nvSpPr>
        <p:spPr>
          <a:xfrm>
            <a:off x="323850" y="1341438"/>
            <a:ext cx="8229600" cy="2824162"/>
          </a:xfrm>
        </p:spPr>
        <p:txBody>
          <a:bodyPr/>
          <a:lstStyle/>
          <a:p>
            <a:pPr marL="609600" indent="-609600" eaLnBrk="1" hangingPunct="1">
              <a:buFontTx/>
              <a:buNone/>
            </a:pPr>
            <a:r>
              <a:rPr lang="en-AU" sz="2800">
                <a:solidFill>
                  <a:srgbClr val="4D85C5"/>
                </a:solidFill>
              </a:rPr>
              <a:t>	HCW walks into a patient room performs hand hygiene, closes the curtains, then touches the patient</a:t>
            </a:r>
          </a:p>
          <a:p>
            <a:pPr marL="609600" indent="-609600" eaLnBrk="1" hangingPunct="1">
              <a:buFontTx/>
              <a:buNone/>
            </a:pPr>
            <a:endParaRPr lang="en-AU" sz="2800"/>
          </a:p>
          <a:p>
            <a:pPr marL="609600" indent="-609600" eaLnBrk="1" hangingPunct="1"/>
            <a:r>
              <a:rPr lang="en-AU" sz="2800"/>
              <a:t>Moment 1 - missed</a:t>
            </a:r>
          </a:p>
        </p:txBody>
      </p:sp>
      <p:sp>
        <p:nvSpPr>
          <p:cNvPr id="35843" name="Rectangle 2"/>
          <p:cNvSpPr>
            <a:spLocks noGrp="1" noChangeArrowheads="1"/>
          </p:cNvSpPr>
          <p:nvPr>
            <p:ph type="title"/>
          </p:nvPr>
        </p:nvSpPr>
        <p:spPr>
          <a:xfrm>
            <a:off x="107950" y="0"/>
            <a:ext cx="9036050" cy="836613"/>
          </a:xfrm>
        </p:spPr>
        <p:txBody>
          <a:bodyPr/>
          <a:lstStyle/>
          <a:p>
            <a:pPr eaLnBrk="1" hangingPunct="1"/>
            <a:r>
              <a:rPr lang="en-AU" b="1"/>
              <a:t>Example:</a:t>
            </a:r>
            <a:endParaRPr lang="en-AU" b="1">
              <a:solidFill>
                <a:srgbClr val="0066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0"/>
            <a:ext cx="9144000" cy="836613"/>
          </a:xfrm>
        </p:spPr>
        <p:txBody>
          <a:bodyPr/>
          <a:lstStyle/>
          <a:p>
            <a:r>
              <a:rPr lang="en-AU"/>
              <a:t>One action = Two moments</a:t>
            </a:r>
          </a:p>
        </p:txBody>
      </p:sp>
      <p:sp>
        <p:nvSpPr>
          <p:cNvPr id="36867" name="Content Placeholder 2"/>
          <p:cNvSpPr>
            <a:spLocks noGrp="1"/>
          </p:cNvSpPr>
          <p:nvPr>
            <p:ph idx="1"/>
          </p:nvPr>
        </p:nvSpPr>
        <p:spPr>
          <a:xfrm>
            <a:off x="395288" y="1206500"/>
            <a:ext cx="8445500" cy="4886325"/>
          </a:xfrm>
        </p:spPr>
        <p:txBody>
          <a:bodyPr/>
          <a:lstStyle/>
          <a:p>
            <a:r>
              <a:rPr lang="en-AU"/>
              <a:t>Two moments for hand hygiene can occur simultaneously</a:t>
            </a:r>
          </a:p>
          <a:p>
            <a:endParaRPr lang="en-AU" sz="2400"/>
          </a:p>
          <a:p>
            <a:pPr>
              <a:buFontTx/>
              <a:buNone/>
            </a:pPr>
            <a:r>
              <a:rPr lang="en-AU">
                <a:solidFill>
                  <a:srgbClr val="4D85C5"/>
                </a:solidFill>
              </a:rPr>
              <a:t>Example 1</a:t>
            </a:r>
          </a:p>
          <a:p>
            <a:r>
              <a:rPr lang="en-AU"/>
              <a:t>Moving directly from one patient to another without touching anything in between</a:t>
            </a:r>
          </a:p>
          <a:p>
            <a:pPr lvl="1"/>
            <a:r>
              <a:rPr lang="en-AU"/>
              <a:t>This one hand hygiene action is recorded for both the M4 and M1</a:t>
            </a:r>
          </a:p>
          <a:p>
            <a:endParaRPr lang="en-AU"/>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68313" y="0"/>
            <a:ext cx="8229600" cy="836613"/>
          </a:xfrm>
        </p:spPr>
        <p:txBody>
          <a:bodyPr/>
          <a:lstStyle/>
          <a:p>
            <a:pPr eaLnBrk="1" hangingPunct="1"/>
            <a:r>
              <a:rPr lang="en-AU" b="1"/>
              <a:t>Example</a:t>
            </a:r>
          </a:p>
        </p:txBody>
      </p:sp>
      <p:pic>
        <p:nvPicPr>
          <p:cNvPr id="33795" name="Picture 39"/>
          <p:cNvPicPr>
            <a:picLocks noChangeAspect="1" noChangeArrowheads="1"/>
          </p:cNvPicPr>
          <p:nvPr/>
        </p:nvPicPr>
        <p:blipFill>
          <a:blip r:embed="rId3" cstate="print"/>
          <a:srcRect/>
          <a:stretch>
            <a:fillRect/>
          </a:stretch>
        </p:blipFill>
        <p:spPr bwMode="auto">
          <a:xfrm>
            <a:off x="6156325" y="2638425"/>
            <a:ext cx="214313" cy="484188"/>
          </a:xfrm>
          <a:prstGeom prst="rect">
            <a:avLst/>
          </a:prstGeom>
          <a:noFill/>
          <a:ln w="9525">
            <a:noFill/>
            <a:miter lim="800000"/>
            <a:headEnd/>
            <a:tailEnd/>
          </a:ln>
        </p:spPr>
      </p:pic>
      <p:grpSp>
        <p:nvGrpSpPr>
          <p:cNvPr id="2" name="Group 60"/>
          <p:cNvGrpSpPr>
            <a:grpSpLocks/>
          </p:cNvGrpSpPr>
          <p:nvPr/>
        </p:nvGrpSpPr>
        <p:grpSpPr bwMode="auto">
          <a:xfrm>
            <a:off x="1404938" y="5229225"/>
            <a:ext cx="288925" cy="374650"/>
            <a:chOff x="0" y="0"/>
            <a:chExt cx="232" cy="459"/>
          </a:xfrm>
        </p:grpSpPr>
        <p:sp>
          <p:nvSpPr>
            <p:cNvPr id="33851" name="Freeform 61"/>
            <p:cNvSpPr>
              <a:spLocks/>
            </p:cNvSpPr>
            <p:nvPr/>
          </p:nvSpPr>
          <p:spPr bwMode="auto">
            <a:xfrm>
              <a:off x="0" y="0"/>
              <a:ext cx="232" cy="459"/>
            </a:xfrm>
            <a:custGeom>
              <a:avLst/>
              <a:gdLst>
                <a:gd name="T0" fmla="*/ 0 w 18918"/>
                <a:gd name="T1" fmla="*/ 0 h 21600"/>
                <a:gd name="T2" fmla="*/ 0 w 18918"/>
                <a:gd name="T3" fmla="*/ 0 h 21600"/>
                <a:gd name="T4" fmla="*/ 0 w 18918"/>
                <a:gd name="T5" fmla="*/ 0 h 21600"/>
                <a:gd name="T6" fmla="*/ 0 w 18918"/>
                <a:gd name="T7" fmla="*/ 0 h 21600"/>
                <a:gd name="T8" fmla="*/ 0 w 18918"/>
                <a:gd name="T9" fmla="*/ 0 h 21600"/>
                <a:gd name="T10" fmla="*/ 0 w 18918"/>
                <a:gd name="T11" fmla="*/ 0 h 21600"/>
                <a:gd name="T12" fmla="*/ 0 w 18918"/>
                <a:gd name="T13" fmla="*/ 0 h 21600"/>
                <a:gd name="T14" fmla="*/ 0 w 18918"/>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18918"/>
                <a:gd name="T25" fmla="*/ 0 h 21600"/>
                <a:gd name="T26" fmla="*/ 18918 w 18918"/>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918" h="21600">
                  <a:moveTo>
                    <a:pt x="13677" y="6695"/>
                  </a:moveTo>
                  <a:cubicBezTo>
                    <a:pt x="11269" y="2895"/>
                    <a:pt x="10108" y="0"/>
                    <a:pt x="10108" y="0"/>
                  </a:cubicBezTo>
                  <a:cubicBezTo>
                    <a:pt x="10108" y="0"/>
                    <a:pt x="7817" y="3171"/>
                    <a:pt x="5748" y="6695"/>
                  </a:cubicBezTo>
                  <a:cubicBezTo>
                    <a:pt x="4546" y="8741"/>
                    <a:pt x="1720" y="11807"/>
                    <a:pt x="723" y="13053"/>
                  </a:cubicBezTo>
                  <a:cubicBezTo>
                    <a:pt x="-933" y="15124"/>
                    <a:pt x="-479" y="21600"/>
                    <a:pt x="10094" y="21600"/>
                  </a:cubicBezTo>
                  <a:cubicBezTo>
                    <a:pt x="20667" y="21600"/>
                    <a:pt x="19168" y="14235"/>
                    <a:pt x="18322" y="12957"/>
                  </a:cubicBezTo>
                  <a:cubicBezTo>
                    <a:pt x="16929" y="10854"/>
                    <a:pt x="14907" y="8635"/>
                    <a:pt x="13677" y="6695"/>
                  </a:cubicBezTo>
                  <a:close/>
                  <a:moveTo>
                    <a:pt x="13677" y="6695"/>
                  </a:moveTo>
                </a:path>
              </a:pathLst>
            </a:custGeom>
            <a:solidFill>
              <a:srgbClr val="00BAFB"/>
            </a:solidFill>
            <a:ln w="76200">
              <a:solidFill>
                <a:srgbClr val="00BAFB"/>
              </a:solidFill>
              <a:miter lim="800000"/>
              <a:headEnd/>
              <a:tailEnd/>
            </a:ln>
          </p:spPr>
          <p:txBody>
            <a:bodyPr lIns="0" tIns="0" rIns="0" bIns="0"/>
            <a:lstStyle/>
            <a:p>
              <a:endParaRPr lang="en-AU"/>
            </a:p>
          </p:txBody>
        </p:sp>
        <p:sp>
          <p:nvSpPr>
            <p:cNvPr id="33852" name="Rectangle 62"/>
            <p:cNvSpPr>
              <a:spLocks/>
            </p:cNvSpPr>
            <p:nvPr/>
          </p:nvSpPr>
          <p:spPr bwMode="auto">
            <a:xfrm>
              <a:off x="50" y="100"/>
              <a:ext cx="144" cy="353"/>
            </a:xfrm>
            <a:prstGeom prst="rect">
              <a:avLst/>
            </a:prstGeom>
            <a:noFill/>
            <a:ln w="12700">
              <a:noFill/>
              <a:miter lim="800000"/>
              <a:headEnd/>
              <a:tailEnd/>
            </a:ln>
          </p:spPr>
          <p:txBody>
            <a:bodyPr lIns="0" tIns="0" rIns="0" bIns="0" anchor="ctr"/>
            <a:lstStyle/>
            <a:p>
              <a:pPr algn="ctr"/>
              <a:endParaRPr lang="en-US" sz="2400">
                <a:solidFill>
                  <a:schemeClr val="bg1"/>
                </a:solidFill>
                <a:latin typeface="Chalkboard Bold" charset="0"/>
                <a:ea typeface="ヒラギノ角ゴ ProN W3" charset="-128"/>
                <a:sym typeface="Chalkboard Bold" charset="0"/>
              </a:endParaRPr>
            </a:p>
          </p:txBody>
        </p:sp>
      </p:grpSp>
      <p:grpSp>
        <p:nvGrpSpPr>
          <p:cNvPr id="3" name="Group 60"/>
          <p:cNvGrpSpPr>
            <a:grpSpLocks/>
          </p:cNvGrpSpPr>
          <p:nvPr/>
        </p:nvGrpSpPr>
        <p:grpSpPr bwMode="auto">
          <a:xfrm>
            <a:off x="1403350" y="5805488"/>
            <a:ext cx="287338" cy="360362"/>
            <a:chOff x="0" y="0"/>
            <a:chExt cx="232" cy="459"/>
          </a:xfrm>
        </p:grpSpPr>
        <p:sp>
          <p:nvSpPr>
            <p:cNvPr id="33849" name="Freeform 61"/>
            <p:cNvSpPr>
              <a:spLocks/>
            </p:cNvSpPr>
            <p:nvPr/>
          </p:nvSpPr>
          <p:spPr bwMode="auto">
            <a:xfrm>
              <a:off x="0" y="0"/>
              <a:ext cx="232" cy="459"/>
            </a:xfrm>
            <a:custGeom>
              <a:avLst/>
              <a:gdLst>
                <a:gd name="T0" fmla="*/ 0 w 18918"/>
                <a:gd name="T1" fmla="*/ 0 h 21600"/>
                <a:gd name="T2" fmla="*/ 0 w 18918"/>
                <a:gd name="T3" fmla="*/ 0 h 21600"/>
                <a:gd name="T4" fmla="*/ 0 w 18918"/>
                <a:gd name="T5" fmla="*/ 0 h 21600"/>
                <a:gd name="T6" fmla="*/ 0 w 18918"/>
                <a:gd name="T7" fmla="*/ 0 h 21600"/>
                <a:gd name="T8" fmla="*/ 0 w 18918"/>
                <a:gd name="T9" fmla="*/ 0 h 21600"/>
                <a:gd name="T10" fmla="*/ 0 w 18918"/>
                <a:gd name="T11" fmla="*/ 0 h 21600"/>
                <a:gd name="T12" fmla="*/ 0 w 18918"/>
                <a:gd name="T13" fmla="*/ 0 h 21600"/>
                <a:gd name="T14" fmla="*/ 0 w 18918"/>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18918"/>
                <a:gd name="T25" fmla="*/ 0 h 21600"/>
                <a:gd name="T26" fmla="*/ 18918 w 18918"/>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918" h="21600">
                  <a:moveTo>
                    <a:pt x="13677" y="6695"/>
                  </a:moveTo>
                  <a:cubicBezTo>
                    <a:pt x="11269" y="2895"/>
                    <a:pt x="10108" y="0"/>
                    <a:pt x="10108" y="0"/>
                  </a:cubicBezTo>
                  <a:cubicBezTo>
                    <a:pt x="10108" y="0"/>
                    <a:pt x="7817" y="3171"/>
                    <a:pt x="5748" y="6695"/>
                  </a:cubicBezTo>
                  <a:cubicBezTo>
                    <a:pt x="4546" y="8741"/>
                    <a:pt x="1720" y="11807"/>
                    <a:pt x="723" y="13053"/>
                  </a:cubicBezTo>
                  <a:cubicBezTo>
                    <a:pt x="-933" y="15124"/>
                    <a:pt x="-479" y="21600"/>
                    <a:pt x="10094" y="21600"/>
                  </a:cubicBezTo>
                  <a:cubicBezTo>
                    <a:pt x="20667" y="21600"/>
                    <a:pt x="19168" y="14235"/>
                    <a:pt x="18322" y="12957"/>
                  </a:cubicBezTo>
                  <a:cubicBezTo>
                    <a:pt x="16929" y="10854"/>
                    <a:pt x="14907" y="8635"/>
                    <a:pt x="13677" y="6695"/>
                  </a:cubicBezTo>
                  <a:close/>
                  <a:moveTo>
                    <a:pt x="13677" y="6695"/>
                  </a:moveTo>
                </a:path>
              </a:pathLst>
            </a:custGeom>
            <a:solidFill>
              <a:srgbClr val="FF0000"/>
            </a:solidFill>
            <a:ln w="76200">
              <a:solidFill>
                <a:srgbClr val="FF0000"/>
              </a:solidFill>
              <a:miter lim="800000"/>
              <a:headEnd/>
              <a:tailEnd/>
            </a:ln>
          </p:spPr>
          <p:txBody>
            <a:bodyPr lIns="0" tIns="0" rIns="0" bIns="0"/>
            <a:lstStyle/>
            <a:p>
              <a:endParaRPr lang="en-AU"/>
            </a:p>
          </p:txBody>
        </p:sp>
        <p:sp>
          <p:nvSpPr>
            <p:cNvPr id="33850" name="Rectangle 62"/>
            <p:cNvSpPr>
              <a:spLocks/>
            </p:cNvSpPr>
            <p:nvPr/>
          </p:nvSpPr>
          <p:spPr bwMode="auto">
            <a:xfrm>
              <a:off x="50" y="100"/>
              <a:ext cx="144" cy="353"/>
            </a:xfrm>
            <a:prstGeom prst="rect">
              <a:avLst/>
            </a:prstGeom>
            <a:solidFill>
              <a:srgbClr val="FF0000"/>
            </a:solidFill>
            <a:ln w="12700">
              <a:noFill/>
              <a:miter lim="800000"/>
              <a:headEnd/>
              <a:tailEnd/>
            </a:ln>
          </p:spPr>
          <p:txBody>
            <a:bodyPr lIns="0" tIns="0" rIns="0" bIns="0" anchor="ctr"/>
            <a:lstStyle/>
            <a:p>
              <a:pPr algn="ctr"/>
              <a:endParaRPr lang="en-US" sz="2400">
                <a:solidFill>
                  <a:schemeClr val="bg1"/>
                </a:solidFill>
                <a:latin typeface="Chalkboard Bold" charset="0"/>
                <a:ea typeface="ヒラギノ角ゴ ProN W3" charset="-128"/>
                <a:sym typeface="Chalkboard Bold" charset="0"/>
              </a:endParaRPr>
            </a:p>
          </p:txBody>
        </p:sp>
      </p:grpSp>
      <p:sp>
        <p:nvSpPr>
          <p:cNvPr id="33798" name="Text Box 46"/>
          <p:cNvSpPr txBox="1">
            <a:spLocks noChangeArrowheads="1"/>
          </p:cNvSpPr>
          <p:nvPr/>
        </p:nvSpPr>
        <p:spPr bwMode="auto">
          <a:xfrm>
            <a:off x="1835150" y="5300663"/>
            <a:ext cx="4608513" cy="854075"/>
          </a:xfrm>
          <a:prstGeom prst="rect">
            <a:avLst/>
          </a:prstGeom>
          <a:noFill/>
          <a:ln w="9525">
            <a:noFill/>
            <a:miter lim="800000"/>
            <a:headEnd/>
            <a:tailEnd/>
          </a:ln>
        </p:spPr>
        <p:txBody>
          <a:bodyPr>
            <a:spAutoFit/>
          </a:bodyPr>
          <a:lstStyle/>
          <a:p>
            <a:pPr>
              <a:spcBef>
                <a:spcPct val="50000"/>
              </a:spcBef>
            </a:pPr>
            <a:r>
              <a:rPr lang="en-AU" sz="2000">
                <a:solidFill>
                  <a:srgbClr val="0066CC"/>
                </a:solidFill>
              </a:rPr>
              <a:t>Single Moment</a:t>
            </a:r>
          </a:p>
          <a:p>
            <a:pPr>
              <a:spcBef>
                <a:spcPct val="50000"/>
              </a:spcBef>
            </a:pPr>
            <a:r>
              <a:rPr lang="en-AU" sz="2000">
                <a:solidFill>
                  <a:srgbClr val="0066CC"/>
                </a:solidFill>
              </a:rPr>
              <a:t>Double Moment</a:t>
            </a:r>
          </a:p>
        </p:txBody>
      </p:sp>
      <p:grpSp>
        <p:nvGrpSpPr>
          <p:cNvPr id="4" name="Group 60"/>
          <p:cNvGrpSpPr>
            <a:grpSpLocks/>
          </p:cNvGrpSpPr>
          <p:nvPr/>
        </p:nvGrpSpPr>
        <p:grpSpPr bwMode="auto">
          <a:xfrm>
            <a:off x="5795963" y="3141663"/>
            <a:ext cx="288925" cy="374650"/>
            <a:chOff x="0" y="0"/>
            <a:chExt cx="232" cy="459"/>
          </a:xfrm>
        </p:grpSpPr>
        <p:sp>
          <p:nvSpPr>
            <p:cNvPr id="33847" name="Freeform 61"/>
            <p:cNvSpPr>
              <a:spLocks/>
            </p:cNvSpPr>
            <p:nvPr/>
          </p:nvSpPr>
          <p:spPr bwMode="auto">
            <a:xfrm>
              <a:off x="0" y="0"/>
              <a:ext cx="232" cy="459"/>
            </a:xfrm>
            <a:custGeom>
              <a:avLst/>
              <a:gdLst>
                <a:gd name="T0" fmla="*/ 0 w 18918"/>
                <a:gd name="T1" fmla="*/ 0 h 21600"/>
                <a:gd name="T2" fmla="*/ 0 w 18918"/>
                <a:gd name="T3" fmla="*/ 0 h 21600"/>
                <a:gd name="T4" fmla="*/ 0 w 18918"/>
                <a:gd name="T5" fmla="*/ 0 h 21600"/>
                <a:gd name="T6" fmla="*/ 0 w 18918"/>
                <a:gd name="T7" fmla="*/ 0 h 21600"/>
                <a:gd name="T8" fmla="*/ 0 w 18918"/>
                <a:gd name="T9" fmla="*/ 0 h 21600"/>
                <a:gd name="T10" fmla="*/ 0 w 18918"/>
                <a:gd name="T11" fmla="*/ 0 h 21600"/>
                <a:gd name="T12" fmla="*/ 0 w 18918"/>
                <a:gd name="T13" fmla="*/ 0 h 21600"/>
                <a:gd name="T14" fmla="*/ 0 w 18918"/>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18918"/>
                <a:gd name="T25" fmla="*/ 0 h 21600"/>
                <a:gd name="T26" fmla="*/ 18918 w 18918"/>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918" h="21600">
                  <a:moveTo>
                    <a:pt x="13677" y="6695"/>
                  </a:moveTo>
                  <a:cubicBezTo>
                    <a:pt x="11269" y="2895"/>
                    <a:pt x="10108" y="0"/>
                    <a:pt x="10108" y="0"/>
                  </a:cubicBezTo>
                  <a:cubicBezTo>
                    <a:pt x="10108" y="0"/>
                    <a:pt x="7817" y="3171"/>
                    <a:pt x="5748" y="6695"/>
                  </a:cubicBezTo>
                  <a:cubicBezTo>
                    <a:pt x="4546" y="8741"/>
                    <a:pt x="1720" y="11807"/>
                    <a:pt x="723" y="13053"/>
                  </a:cubicBezTo>
                  <a:cubicBezTo>
                    <a:pt x="-933" y="15124"/>
                    <a:pt x="-479" y="21600"/>
                    <a:pt x="10094" y="21600"/>
                  </a:cubicBezTo>
                  <a:cubicBezTo>
                    <a:pt x="20667" y="21600"/>
                    <a:pt x="19168" y="14235"/>
                    <a:pt x="18322" y="12957"/>
                  </a:cubicBezTo>
                  <a:cubicBezTo>
                    <a:pt x="16929" y="10854"/>
                    <a:pt x="14907" y="8635"/>
                    <a:pt x="13677" y="6695"/>
                  </a:cubicBezTo>
                  <a:close/>
                  <a:moveTo>
                    <a:pt x="13677" y="6695"/>
                  </a:moveTo>
                </a:path>
              </a:pathLst>
            </a:custGeom>
            <a:solidFill>
              <a:srgbClr val="FF0000"/>
            </a:solidFill>
            <a:ln w="76200">
              <a:solidFill>
                <a:srgbClr val="FF0000"/>
              </a:solidFill>
              <a:miter lim="800000"/>
              <a:headEnd/>
              <a:tailEnd/>
            </a:ln>
          </p:spPr>
          <p:txBody>
            <a:bodyPr lIns="0" tIns="0" rIns="0" bIns="0"/>
            <a:lstStyle/>
            <a:p>
              <a:endParaRPr lang="en-AU"/>
            </a:p>
          </p:txBody>
        </p:sp>
        <p:sp>
          <p:nvSpPr>
            <p:cNvPr id="33848" name="Rectangle 62"/>
            <p:cNvSpPr>
              <a:spLocks/>
            </p:cNvSpPr>
            <p:nvPr/>
          </p:nvSpPr>
          <p:spPr bwMode="auto">
            <a:xfrm>
              <a:off x="50" y="100"/>
              <a:ext cx="144" cy="353"/>
            </a:xfrm>
            <a:prstGeom prst="rect">
              <a:avLst/>
            </a:prstGeom>
            <a:solidFill>
              <a:srgbClr val="FF0000"/>
            </a:solidFill>
            <a:ln w="12700">
              <a:noFill/>
              <a:miter lim="800000"/>
              <a:headEnd/>
              <a:tailEnd/>
            </a:ln>
          </p:spPr>
          <p:txBody>
            <a:bodyPr lIns="0" tIns="0" rIns="0" bIns="0" anchor="ctr"/>
            <a:lstStyle/>
            <a:p>
              <a:pPr algn="ctr"/>
              <a:r>
                <a:rPr lang="en-US" sz="2400">
                  <a:solidFill>
                    <a:schemeClr val="bg1"/>
                  </a:solidFill>
                  <a:latin typeface="Chalkboard Bold" charset="0"/>
                  <a:ea typeface="ヒラギノ角ゴ ProN W3" charset="-128"/>
                  <a:sym typeface="Chalkboard Bold" charset="0"/>
                </a:rPr>
                <a:t>1</a:t>
              </a:r>
            </a:p>
          </p:txBody>
        </p:sp>
      </p:grpSp>
      <p:sp>
        <p:nvSpPr>
          <p:cNvPr id="225330" name="Freeform 50"/>
          <p:cNvSpPr>
            <a:spLocks/>
          </p:cNvSpPr>
          <p:nvPr/>
        </p:nvSpPr>
        <p:spPr bwMode="auto">
          <a:xfrm>
            <a:off x="3419475" y="2636838"/>
            <a:ext cx="2595563" cy="1646237"/>
          </a:xfrm>
          <a:custGeom>
            <a:avLst/>
            <a:gdLst>
              <a:gd name="T0" fmla="*/ 0 w 9474"/>
              <a:gd name="T1" fmla="*/ 2147483647 h 8869"/>
              <a:gd name="T2" fmla="*/ 2147483647 w 9474"/>
              <a:gd name="T3" fmla="*/ 2147483647 h 8869"/>
              <a:gd name="T4" fmla="*/ 2147483647 w 9474"/>
              <a:gd name="T5" fmla="*/ 2147483647 h 8869"/>
              <a:gd name="T6" fmla="*/ 2147483647 w 9474"/>
              <a:gd name="T7" fmla="*/ 2147483647 h 8869"/>
              <a:gd name="T8" fmla="*/ 2147483647 w 9474"/>
              <a:gd name="T9" fmla="*/ 2147483647 h 8869"/>
              <a:gd name="T10" fmla="*/ 2147483647 w 9474"/>
              <a:gd name="T11" fmla="*/ 2147483647 h 8869"/>
              <a:gd name="T12" fmla="*/ 2147483647 w 9474"/>
              <a:gd name="T13" fmla="*/ 2147483647 h 8869"/>
              <a:gd name="T14" fmla="*/ 2147483647 w 9474"/>
              <a:gd name="T15" fmla="*/ 2147483647 h 8869"/>
              <a:gd name="T16" fmla="*/ 2147483647 w 9474"/>
              <a:gd name="T17" fmla="*/ 2147483647 h 8869"/>
              <a:gd name="T18" fmla="*/ 2147483647 w 9474"/>
              <a:gd name="T19" fmla="*/ 2147483647 h 8869"/>
              <a:gd name="T20" fmla="*/ 2147483647 w 9474"/>
              <a:gd name="T21" fmla="*/ 2147483647 h 8869"/>
              <a:gd name="T22" fmla="*/ 2147483647 w 9474"/>
              <a:gd name="T23" fmla="*/ 2147483647 h 8869"/>
              <a:gd name="T24" fmla="*/ 2147483647 w 9474"/>
              <a:gd name="T25" fmla="*/ 2147483647 h 8869"/>
              <a:gd name="T26" fmla="*/ 2147483647 w 9474"/>
              <a:gd name="T27" fmla="*/ 0 h 88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74"/>
              <a:gd name="T43" fmla="*/ 0 h 8869"/>
              <a:gd name="T44" fmla="*/ 9474 w 9474"/>
              <a:gd name="T45" fmla="*/ 8869 h 88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74" h="8869">
                <a:moveTo>
                  <a:pt x="0" y="7372"/>
                </a:moveTo>
                <a:cubicBezTo>
                  <a:pt x="551" y="8828"/>
                  <a:pt x="2426" y="8869"/>
                  <a:pt x="3007" y="8861"/>
                </a:cubicBezTo>
                <a:cubicBezTo>
                  <a:pt x="3394" y="8737"/>
                  <a:pt x="3787" y="8644"/>
                  <a:pt x="4150" y="8412"/>
                </a:cubicBezTo>
                <a:cubicBezTo>
                  <a:pt x="4380" y="8265"/>
                  <a:pt x="4544" y="8110"/>
                  <a:pt x="4798" y="8033"/>
                </a:cubicBezTo>
                <a:cubicBezTo>
                  <a:pt x="5191" y="7730"/>
                  <a:pt x="5620" y="7506"/>
                  <a:pt x="5989" y="7142"/>
                </a:cubicBezTo>
                <a:cubicBezTo>
                  <a:pt x="6286" y="6840"/>
                  <a:pt x="6377" y="6336"/>
                  <a:pt x="6740" y="5995"/>
                </a:cubicBezTo>
                <a:cubicBezTo>
                  <a:pt x="6782" y="5716"/>
                  <a:pt x="6782" y="5554"/>
                  <a:pt x="6939" y="5352"/>
                </a:cubicBezTo>
                <a:cubicBezTo>
                  <a:pt x="7060" y="4888"/>
                  <a:pt x="6963" y="5066"/>
                  <a:pt x="7187" y="4779"/>
                </a:cubicBezTo>
                <a:cubicBezTo>
                  <a:pt x="7290" y="4500"/>
                  <a:pt x="7320" y="4175"/>
                  <a:pt x="7484" y="3950"/>
                </a:cubicBezTo>
                <a:cubicBezTo>
                  <a:pt x="7617" y="3501"/>
                  <a:pt x="7883" y="3207"/>
                  <a:pt x="8131" y="2866"/>
                </a:cubicBezTo>
                <a:cubicBezTo>
                  <a:pt x="8179" y="2634"/>
                  <a:pt x="8294" y="2463"/>
                  <a:pt x="8331" y="2231"/>
                </a:cubicBezTo>
                <a:cubicBezTo>
                  <a:pt x="8427" y="1627"/>
                  <a:pt x="8355" y="1503"/>
                  <a:pt x="8633" y="1146"/>
                </a:cubicBezTo>
                <a:cubicBezTo>
                  <a:pt x="8712" y="720"/>
                  <a:pt x="8905" y="473"/>
                  <a:pt x="9226" y="318"/>
                </a:cubicBezTo>
                <a:cubicBezTo>
                  <a:pt x="9317" y="15"/>
                  <a:pt x="9323" y="194"/>
                  <a:pt x="9474" y="0"/>
                </a:cubicBezTo>
              </a:path>
            </a:pathLst>
          </a:custGeom>
          <a:noFill/>
          <a:ln w="38100" cap="rnd" cmpd="sng">
            <a:solidFill>
              <a:srgbClr val="FF00FF"/>
            </a:solidFill>
            <a:prstDash val="sysDot"/>
            <a:miter lim="800000"/>
            <a:headEnd type="oval" w="med" len="med"/>
            <a:tailEnd type="triangle" w="med" len="med"/>
          </a:ln>
        </p:spPr>
        <p:txBody>
          <a:bodyPr wrap="none"/>
          <a:lstStyle/>
          <a:p>
            <a:endParaRPr lang="en-AU"/>
          </a:p>
        </p:txBody>
      </p:sp>
      <p:sp>
        <p:nvSpPr>
          <p:cNvPr id="225331" name="Freeform 51"/>
          <p:cNvSpPr>
            <a:spLocks/>
          </p:cNvSpPr>
          <p:nvPr/>
        </p:nvSpPr>
        <p:spPr bwMode="auto">
          <a:xfrm>
            <a:off x="2101850" y="2133600"/>
            <a:ext cx="957263" cy="1800225"/>
          </a:xfrm>
          <a:custGeom>
            <a:avLst/>
            <a:gdLst>
              <a:gd name="T0" fmla="*/ 2147483647 w 11903"/>
              <a:gd name="T1" fmla="*/ 0 h 10000"/>
              <a:gd name="T2" fmla="*/ 2147483647 w 11903"/>
              <a:gd name="T3" fmla="*/ 2147483647 h 10000"/>
              <a:gd name="T4" fmla="*/ 2147483647 w 11903"/>
              <a:gd name="T5" fmla="*/ 2147483647 h 10000"/>
              <a:gd name="T6" fmla="*/ 0 60000 65536"/>
              <a:gd name="T7" fmla="*/ 0 60000 65536"/>
              <a:gd name="T8" fmla="*/ 0 60000 65536"/>
              <a:gd name="T9" fmla="*/ 0 w 11903"/>
              <a:gd name="T10" fmla="*/ 0 h 10000"/>
              <a:gd name="T11" fmla="*/ 11903 w 11903"/>
              <a:gd name="T12" fmla="*/ 10000 h 10000"/>
            </a:gdLst>
            <a:ahLst/>
            <a:cxnLst>
              <a:cxn ang="T6">
                <a:pos x="T0" y="T1"/>
              </a:cxn>
              <a:cxn ang="T7">
                <a:pos x="T2" y="T3"/>
              </a:cxn>
              <a:cxn ang="T8">
                <a:pos x="T4" y="T5"/>
              </a:cxn>
            </a:cxnLst>
            <a:rect l="T9" t="T10" r="T11" b="T12"/>
            <a:pathLst>
              <a:path w="11903" h="10000">
                <a:moveTo>
                  <a:pt x="4000" y="0"/>
                </a:moveTo>
                <a:cubicBezTo>
                  <a:pt x="2126" y="3166"/>
                  <a:pt x="0" y="6331"/>
                  <a:pt x="1317" y="7998"/>
                </a:cubicBezTo>
                <a:cubicBezTo>
                  <a:pt x="2634" y="9665"/>
                  <a:pt x="10562" y="9665"/>
                  <a:pt x="11903" y="10000"/>
                </a:cubicBezTo>
              </a:path>
            </a:pathLst>
          </a:custGeom>
          <a:noFill/>
          <a:ln w="38100" cap="rnd" cmpd="sng">
            <a:solidFill>
              <a:srgbClr val="FF00FF"/>
            </a:solidFill>
            <a:prstDash val="sysDot"/>
            <a:miter lim="800000"/>
            <a:headEnd type="oval" w="med" len="med"/>
            <a:tailEnd type="triangle" w="med" len="med"/>
          </a:ln>
        </p:spPr>
        <p:txBody>
          <a:bodyPr wrap="none"/>
          <a:lstStyle/>
          <a:p>
            <a:endParaRPr lang="en-AU"/>
          </a:p>
        </p:txBody>
      </p:sp>
      <p:grpSp>
        <p:nvGrpSpPr>
          <p:cNvPr id="5" name="Group 60"/>
          <p:cNvGrpSpPr>
            <a:grpSpLocks/>
          </p:cNvGrpSpPr>
          <p:nvPr/>
        </p:nvGrpSpPr>
        <p:grpSpPr bwMode="auto">
          <a:xfrm>
            <a:off x="2195513" y="1628775"/>
            <a:ext cx="288925" cy="374650"/>
            <a:chOff x="0" y="0"/>
            <a:chExt cx="232" cy="459"/>
          </a:xfrm>
        </p:grpSpPr>
        <p:sp>
          <p:nvSpPr>
            <p:cNvPr id="33845" name="Freeform 61"/>
            <p:cNvSpPr>
              <a:spLocks/>
            </p:cNvSpPr>
            <p:nvPr/>
          </p:nvSpPr>
          <p:spPr bwMode="auto">
            <a:xfrm>
              <a:off x="0" y="0"/>
              <a:ext cx="232" cy="459"/>
            </a:xfrm>
            <a:custGeom>
              <a:avLst/>
              <a:gdLst>
                <a:gd name="T0" fmla="*/ 0 w 18918"/>
                <a:gd name="T1" fmla="*/ 0 h 21600"/>
                <a:gd name="T2" fmla="*/ 0 w 18918"/>
                <a:gd name="T3" fmla="*/ 0 h 21600"/>
                <a:gd name="T4" fmla="*/ 0 w 18918"/>
                <a:gd name="T5" fmla="*/ 0 h 21600"/>
                <a:gd name="T6" fmla="*/ 0 w 18918"/>
                <a:gd name="T7" fmla="*/ 0 h 21600"/>
                <a:gd name="T8" fmla="*/ 0 w 18918"/>
                <a:gd name="T9" fmla="*/ 0 h 21600"/>
                <a:gd name="T10" fmla="*/ 0 w 18918"/>
                <a:gd name="T11" fmla="*/ 0 h 21600"/>
                <a:gd name="T12" fmla="*/ 0 w 18918"/>
                <a:gd name="T13" fmla="*/ 0 h 21600"/>
                <a:gd name="T14" fmla="*/ 0 w 18918"/>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18918"/>
                <a:gd name="T25" fmla="*/ 0 h 21600"/>
                <a:gd name="T26" fmla="*/ 18918 w 18918"/>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918" h="21600">
                  <a:moveTo>
                    <a:pt x="13677" y="6695"/>
                  </a:moveTo>
                  <a:cubicBezTo>
                    <a:pt x="11269" y="2895"/>
                    <a:pt x="10108" y="0"/>
                    <a:pt x="10108" y="0"/>
                  </a:cubicBezTo>
                  <a:cubicBezTo>
                    <a:pt x="10108" y="0"/>
                    <a:pt x="7817" y="3171"/>
                    <a:pt x="5748" y="6695"/>
                  </a:cubicBezTo>
                  <a:cubicBezTo>
                    <a:pt x="4546" y="8741"/>
                    <a:pt x="1720" y="11807"/>
                    <a:pt x="723" y="13053"/>
                  </a:cubicBezTo>
                  <a:cubicBezTo>
                    <a:pt x="-933" y="15124"/>
                    <a:pt x="-479" y="21600"/>
                    <a:pt x="10094" y="21600"/>
                  </a:cubicBezTo>
                  <a:cubicBezTo>
                    <a:pt x="20667" y="21600"/>
                    <a:pt x="19168" y="14235"/>
                    <a:pt x="18322" y="12957"/>
                  </a:cubicBezTo>
                  <a:cubicBezTo>
                    <a:pt x="16929" y="10854"/>
                    <a:pt x="14907" y="8635"/>
                    <a:pt x="13677" y="6695"/>
                  </a:cubicBezTo>
                  <a:close/>
                  <a:moveTo>
                    <a:pt x="13677" y="6695"/>
                  </a:moveTo>
                </a:path>
              </a:pathLst>
            </a:custGeom>
            <a:solidFill>
              <a:srgbClr val="00BAFB"/>
            </a:solidFill>
            <a:ln w="76200">
              <a:solidFill>
                <a:srgbClr val="00BAFB"/>
              </a:solidFill>
              <a:miter lim="800000"/>
              <a:headEnd/>
              <a:tailEnd/>
            </a:ln>
          </p:spPr>
          <p:txBody>
            <a:bodyPr lIns="0" tIns="0" rIns="0" bIns="0"/>
            <a:lstStyle/>
            <a:p>
              <a:endParaRPr lang="en-AU"/>
            </a:p>
          </p:txBody>
        </p:sp>
        <p:sp>
          <p:nvSpPr>
            <p:cNvPr id="33846" name="Rectangle 62"/>
            <p:cNvSpPr>
              <a:spLocks/>
            </p:cNvSpPr>
            <p:nvPr/>
          </p:nvSpPr>
          <p:spPr bwMode="auto">
            <a:xfrm>
              <a:off x="50" y="100"/>
              <a:ext cx="144" cy="353"/>
            </a:xfrm>
            <a:prstGeom prst="rect">
              <a:avLst/>
            </a:prstGeom>
            <a:noFill/>
            <a:ln w="12700">
              <a:noFill/>
              <a:miter lim="800000"/>
              <a:headEnd/>
              <a:tailEnd/>
            </a:ln>
          </p:spPr>
          <p:txBody>
            <a:bodyPr lIns="0" tIns="0" rIns="0" bIns="0" anchor="ctr"/>
            <a:lstStyle/>
            <a:p>
              <a:pPr algn="ctr"/>
              <a:r>
                <a:rPr lang="en-US" sz="2400">
                  <a:solidFill>
                    <a:schemeClr val="bg1"/>
                  </a:solidFill>
                  <a:latin typeface="Chalkboard Bold" charset="0"/>
                  <a:ea typeface="ヒラギノ角ゴ ProN W3" charset="-128"/>
                  <a:sym typeface="Chalkboard Bold" charset="0"/>
                </a:rPr>
                <a:t>4</a:t>
              </a:r>
            </a:p>
          </p:txBody>
        </p:sp>
      </p:grpSp>
      <p:sp>
        <p:nvSpPr>
          <p:cNvPr id="33803" name="Text Box 55"/>
          <p:cNvSpPr txBox="1">
            <a:spLocks noChangeArrowheads="1"/>
          </p:cNvSpPr>
          <p:nvPr/>
        </p:nvSpPr>
        <p:spPr bwMode="auto">
          <a:xfrm>
            <a:off x="2700338" y="1125538"/>
            <a:ext cx="863600" cy="336550"/>
          </a:xfrm>
          <a:prstGeom prst="rect">
            <a:avLst/>
          </a:prstGeom>
          <a:noFill/>
          <a:ln w="9525">
            <a:noFill/>
            <a:miter lim="800000"/>
            <a:headEnd/>
            <a:tailEnd/>
          </a:ln>
        </p:spPr>
        <p:txBody>
          <a:bodyPr>
            <a:spAutoFit/>
          </a:bodyPr>
          <a:lstStyle/>
          <a:p>
            <a:pPr algn="ctr">
              <a:spcBef>
                <a:spcPct val="50000"/>
              </a:spcBef>
            </a:pPr>
            <a:r>
              <a:rPr lang="en-AU" sz="1600" b="1">
                <a:solidFill>
                  <a:srgbClr val="0066FF"/>
                </a:solidFill>
              </a:rPr>
              <a:t>Pt 1</a:t>
            </a:r>
          </a:p>
        </p:txBody>
      </p:sp>
      <p:sp>
        <p:nvSpPr>
          <p:cNvPr id="33804" name="Text Box 56"/>
          <p:cNvSpPr txBox="1">
            <a:spLocks noChangeArrowheads="1"/>
          </p:cNvSpPr>
          <p:nvPr/>
        </p:nvSpPr>
        <p:spPr bwMode="auto">
          <a:xfrm>
            <a:off x="5651500" y="1125538"/>
            <a:ext cx="863600" cy="336550"/>
          </a:xfrm>
          <a:prstGeom prst="rect">
            <a:avLst/>
          </a:prstGeom>
          <a:noFill/>
          <a:ln w="9525">
            <a:noFill/>
            <a:miter lim="800000"/>
            <a:headEnd/>
            <a:tailEnd/>
          </a:ln>
        </p:spPr>
        <p:txBody>
          <a:bodyPr>
            <a:spAutoFit/>
          </a:bodyPr>
          <a:lstStyle/>
          <a:p>
            <a:pPr algn="ctr">
              <a:spcBef>
                <a:spcPct val="50000"/>
              </a:spcBef>
            </a:pPr>
            <a:r>
              <a:rPr lang="en-AU" sz="1600" b="1">
                <a:solidFill>
                  <a:srgbClr val="0066FF"/>
                </a:solidFill>
              </a:rPr>
              <a:t>Pt 2</a:t>
            </a:r>
          </a:p>
        </p:txBody>
      </p:sp>
      <p:sp>
        <p:nvSpPr>
          <p:cNvPr id="33805" name="Text Box 57"/>
          <p:cNvSpPr txBox="1">
            <a:spLocks noChangeArrowheads="1"/>
          </p:cNvSpPr>
          <p:nvPr/>
        </p:nvSpPr>
        <p:spPr bwMode="auto">
          <a:xfrm>
            <a:off x="5795963" y="5300663"/>
            <a:ext cx="2447925" cy="779462"/>
          </a:xfrm>
          <a:prstGeom prst="rect">
            <a:avLst/>
          </a:prstGeom>
          <a:noFill/>
          <a:ln w="9525">
            <a:noFill/>
            <a:miter lim="800000"/>
            <a:headEnd/>
            <a:tailEnd/>
          </a:ln>
        </p:spPr>
        <p:txBody>
          <a:bodyPr>
            <a:spAutoFit/>
          </a:bodyPr>
          <a:lstStyle/>
          <a:p>
            <a:pPr>
              <a:spcBef>
                <a:spcPct val="50000"/>
              </a:spcBef>
            </a:pPr>
            <a:r>
              <a:rPr lang="en-AU" b="1">
                <a:solidFill>
                  <a:srgbClr val="0066FF"/>
                </a:solidFill>
              </a:rPr>
              <a:t>1 HH performed</a:t>
            </a:r>
          </a:p>
          <a:p>
            <a:pPr>
              <a:spcBef>
                <a:spcPct val="50000"/>
              </a:spcBef>
            </a:pPr>
            <a:r>
              <a:rPr lang="en-AU" b="1">
                <a:solidFill>
                  <a:srgbClr val="0066FF"/>
                </a:solidFill>
              </a:rPr>
              <a:t>2 moments recorded</a:t>
            </a:r>
          </a:p>
        </p:txBody>
      </p:sp>
      <p:grpSp>
        <p:nvGrpSpPr>
          <p:cNvPr id="6" name="Group 96"/>
          <p:cNvGrpSpPr>
            <a:grpSpLocks/>
          </p:cNvGrpSpPr>
          <p:nvPr/>
        </p:nvGrpSpPr>
        <p:grpSpPr bwMode="auto">
          <a:xfrm>
            <a:off x="1187450" y="1052513"/>
            <a:ext cx="6840538" cy="4105275"/>
            <a:chOff x="1259632" y="764704"/>
            <a:chExt cx="6840537" cy="4105275"/>
          </a:xfrm>
        </p:grpSpPr>
        <p:grpSp>
          <p:nvGrpSpPr>
            <p:cNvPr id="7" name="Group 78"/>
            <p:cNvGrpSpPr>
              <a:grpSpLocks/>
            </p:cNvGrpSpPr>
            <p:nvPr/>
          </p:nvGrpSpPr>
          <p:grpSpPr bwMode="auto">
            <a:xfrm>
              <a:off x="1259632" y="764704"/>
              <a:ext cx="6840537" cy="4105275"/>
              <a:chOff x="1258888" y="765175"/>
              <a:chExt cx="6840537" cy="4105275"/>
            </a:xfrm>
          </p:grpSpPr>
          <p:sp>
            <p:nvSpPr>
              <p:cNvPr id="33837" name="Line 21"/>
              <p:cNvSpPr>
                <a:spLocks noChangeShapeType="1"/>
              </p:cNvSpPr>
              <p:nvPr/>
            </p:nvSpPr>
            <p:spPr bwMode="auto">
              <a:xfrm>
                <a:off x="1258888" y="765175"/>
                <a:ext cx="6840537" cy="0"/>
              </a:xfrm>
              <a:prstGeom prst="line">
                <a:avLst/>
              </a:prstGeom>
              <a:noFill/>
              <a:ln w="50800">
                <a:solidFill>
                  <a:srgbClr val="92D050"/>
                </a:solidFill>
                <a:round/>
                <a:headEnd/>
                <a:tailEnd/>
              </a:ln>
            </p:spPr>
            <p:txBody>
              <a:bodyPr/>
              <a:lstStyle/>
              <a:p>
                <a:endParaRPr lang="en-AU"/>
              </a:p>
            </p:txBody>
          </p:sp>
          <p:sp>
            <p:nvSpPr>
              <p:cNvPr id="33838" name="Line 22"/>
              <p:cNvSpPr>
                <a:spLocks noChangeShapeType="1"/>
              </p:cNvSpPr>
              <p:nvPr/>
            </p:nvSpPr>
            <p:spPr bwMode="auto">
              <a:xfrm>
                <a:off x="1258888" y="4870450"/>
                <a:ext cx="6840537" cy="0"/>
              </a:xfrm>
              <a:prstGeom prst="line">
                <a:avLst/>
              </a:prstGeom>
              <a:noFill/>
              <a:ln w="50800">
                <a:solidFill>
                  <a:srgbClr val="92D050"/>
                </a:solidFill>
                <a:round/>
                <a:headEnd/>
                <a:tailEnd/>
              </a:ln>
            </p:spPr>
            <p:txBody>
              <a:bodyPr/>
              <a:lstStyle/>
              <a:p>
                <a:endParaRPr lang="en-AU"/>
              </a:p>
            </p:txBody>
          </p:sp>
          <p:sp>
            <p:nvSpPr>
              <p:cNvPr id="33839" name="Line 23"/>
              <p:cNvSpPr>
                <a:spLocks noChangeShapeType="1"/>
              </p:cNvSpPr>
              <p:nvPr/>
            </p:nvSpPr>
            <p:spPr bwMode="auto">
              <a:xfrm>
                <a:off x="8099425" y="765175"/>
                <a:ext cx="0" cy="4105275"/>
              </a:xfrm>
              <a:prstGeom prst="line">
                <a:avLst/>
              </a:prstGeom>
              <a:noFill/>
              <a:ln w="50800">
                <a:solidFill>
                  <a:srgbClr val="92D050"/>
                </a:solidFill>
                <a:round/>
                <a:headEnd/>
                <a:tailEnd/>
              </a:ln>
            </p:spPr>
            <p:txBody>
              <a:bodyPr/>
              <a:lstStyle/>
              <a:p>
                <a:endParaRPr lang="en-AU"/>
              </a:p>
            </p:txBody>
          </p:sp>
          <p:sp>
            <p:nvSpPr>
              <p:cNvPr id="33840" name="sink1"/>
              <p:cNvSpPr>
                <a:spLocks noEditPoints="1" noChangeArrowheads="1"/>
              </p:cNvSpPr>
              <p:nvPr/>
            </p:nvSpPr>
            <p:spPr bwMode="auto">
              <a:xfrm rot="-5400000">
                <a:off x="1115220" y="3790156"/>
                <a:ext cx="792162" cy="504825"/>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968 w 21600"/>
                  <a:gd name="T25" fmla="*/ 23215 h 21600"/>
                  <a:gd name="T26" fmla="*/ 20654 w 21600"/>
                  <a:gd name="T27" fmla="*/ 2797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10595" y="21600"/>
                    </a:moveTo>
                    <a:lnTo>
                      <a:pt x="21600" y="21600"/>
                    </a:lnTo>
                    <a:lnTo>
                      <a:pt x="21600" y="10800"/>
                    </a:lnTo>
                    <a:lnTo>
                      <a:pt x="21600" y="0"/>
                    </a:lnTo>
                    <a:lnTo>
                      <a:pt x="10709" y="0"/>
                    </a:lnTo>
                    <a:lnTo>
                      <a:pt x="0" y="0"/>
                    </a:lnTo>
                    <a:lnTo>
                      <a:pt x="0" y="10545"/>
                    </a:lnTo>
                    <a:lnTo>
                      <a:pt x="0" y="21600"/>
                    </a:lnTo>
                    <a:lnTo>
                      <a:pt x="10595" y="21600"/>
                    </a:lnTo>
                    <a:close/>
                  </a:path>
                  <a:path w="21600" h="21600" extrusionOk="0">
                    <a:moveTo>
                      <a:pt x="9478" y="6945"/>
                    </a:moveTo>
                    <a:lnTo>
                      <a:pt x="8157" y="7200"/>
                    </a:lnTo>
                    <a:lnTo>
                      <a:pt x="6835" y="7625"/>
                    </a:lnTo>
                    <a:lnTo>
                      <a:pt x="5787" y="8249"/>
                    </a:lnTo>
                    <a:lnTo>
                      <a:pt x="4762" y="9014"/>
                    </a:lnTo>
                    <a:lnTo>
                      <a:pt x="4375" y="9524"/>
                    </a:lnTo>
                    <a:lnTo>
                      <a:pt x="3987" y="10006"/>
                    </a:lnTo>
                    <a:lnTo>
                      <a:pt x="3646" y="10431"/>
                    </a:lnTo>
                    <a:lnTo>
                      <a:pt x="3349" y="10913"/>
                    </a:lnTo>
                    <a:lnTo>
                      <a:pt x="3144" y="11537"/>
                    </a:lnTo>
                    <a:lnTo>
                      <a:pt x="2962" y="12076"/>
                    </a:lnTo>
                    <a:lnTo>
                      <a:pt x="2848" y="12557"/>
                    </a:lnTo>
                    <a:lnTo>
                      <a:pt x="2848" y="13124"/>
                    </a:lnTo>
                    <a:lnTo>
                      <a:pt x="2962" y="13861"/>
                    </a:lnTo>
                    <a:lnTo>
                      <a:pt x="3053" y="14400"/>
                    </a:lnTo>
                    <a:lnTo>
                      <a:pt x="3258" y="14995"/>
                    </a:lnTo>
                    <a:lnTo>
                      <a:pt x="3532" y="15619"/>
                    </a:lnTo>
                    <a:lnTo>
                      <a:pt x="3828" y="16157"/>
                    </a:lnTo>
                    <a:lnTo>
                      <a:pt x="4170" y="16781"/>
                    </a:lnTo>
                    <a:lnTo>
                      <a:pt x="4671" y="17263"/>
                    </a:lnTo>
                    <a:lnTo>
                      <a:pt x="5104" y="17688"/>
                    </a:lnTo>
                    <a:lnTo>
                      <a:pt x="5696" y="18057"/>
                    </a:lnTo>
                    <a:lnTo>
                      <a:pt x="6334" y="18425"/>
                    </a:lnTo>
                    <a:lnTo>
                      <a:pt x="6927" y="18794"/>
                    </a:lnTo>
                    <a:lnTo>
                      <a:pt x="7656" y="18964"/>
                    </a:lnTo>
                    <a:lnTo>
                      <a:pt x="8339" y="19219"/>
                    </a:lnTo>
                    <a:lnTo>
                      <a:pt x="9091" y="19332"/>
                    </a:lnTo>
                    <a:lnTo>
                      <a:pt x="9866" y="19474"/>
                    </a:lnTo>
                    <a:lnTo>
                      <a:pt x="10709" y="19474"/>
                    </a:lnTo>
                    <a:lnTo>
                      <a:pt x="11438" y="19474"/>
                    </a:lnTo>
                    <a:lnTo>
                      <a:pt x="12213" y="19332"/>
                    </a:lnTo>
                    <a:lnTo>
                      <a:pt x="12965" y="19219"/>
                    </a:lnTo>
                    <a:lnTo>
                      <a:pt x="13739" y="18964"/>
                    </a:lnTo>
                    <a:lnTo>
                      <a:pt x="14377" y="18794"/>
                    </a:lnTo>
                    <a:lnTo>
                      <a:pt x="15061" y="18425"/>
                    </a:lnTo>
                    <a:lnTo>
                      <a:pt x="15608" y="18057"/>
                    </a:lnTo>
                    <a:lnTo>
                      <a:pt x="16200" y="17688"/>
                    </a:lnTo>
                    <a:lnTo>
                      <a:pt x="16724" y="17263"/>
                    </a:lnTo>
                    <a:lnTo>
                      <a:pt x="17134" y="16781"/>
                    </a:lnTo>
                    <a:lnTo>
                      <a:pt x="17613" y="16157"/>
                    </a:lnTo>
                    <a:lnTo>
                      <a:pt x="17863" y="15619"/>
                    </a:lnTo>
                    <a:lnTo>
                      <a:pt x="18159" y="14995"/>
                    </a:lnTo>
                    <a:lnTo>
                      <a:pt x="18342" y="14400"/>
                    </a:lnTo>
                    <a:lnTo>
                      <a:pt x="18456" y="13861"/>
                    </a:lnTo>
                    <a:lnTo>
                      <a:pt x="18547" y="13124"/>
                    </a:lnTo>
                    <a:lnTo>
                      <a:pt x="18456" y="12557"/>
                    </a:lnTo>
                    <a:lnTo>
                      <a:pt x="18342" y="12076"/>
                    </a:lnTo>
                    <a:lnTo>
                      <a:pt x="18251" y="11537"/>
                    </a:lnTo>
                    <a:lnTo>
                      <a:pt x="17954" y="10913"/>
                    </a:lnTo>
                    <a:lnTo>
                      <a:pt x="17704" y="10431"/>
                    </a:lnTo>
                    <a:lnTo>
                      <a:pt x="17430" y="10006"/>
                    </a:lnTo>
                    <a:lnTo>
                      <a:pt x="17020" y="9524"/>
                    </a:lnTo>
                    <a:lnTo>
                      <a:pt x="16633" y="9014"/>
                    </a:lnTo>
                    <a:lnTo>
                      <a:pt x="15699" y="8362"/>
                    </a:lnTo>
                    <a:lnTo>
                      <a:pt x="14582" y="7625"/>
                    </a:lnTo>
                    <a:lnTo>
                      <a:pt x="13352" y="7200"/>
                    </a:lnTo>
                    <a:lnTo>
                      <a:pt x="12030" y="6945"/>
                    </a:lnTo>
                    <a:moveTo>
                      <a:pt x="10800" y="12557"/>
                    </a:moveTo>
                    <a:lnTo>
                      <a:pt x="11096" y="12444"/>
                    </a:lnTo>
                    <a:lnTo>
                      <a:pt x="11301" y="12444"/>
                    </a:lnTo>
                    <a:lnTo>
                      <a:pt x="11438" y="12331"/>
                    </a:lnTo>
                    <a:lnTo>
                      <a:pt x="11643" y="12076"/>
                    </a:lnTo>
                    <a:lnTo>
                      <a:pt x="11825" y="11820"/>
                    </a:lnTo>
                    <a:lnTo>
                      <a:pt x="11939" y="11594"/>
                    </a:lnTo>
                    <a:lnTo>
                      <a:pt x="11939" y="11282"/>
                    </a:lnTo>
                    <a:lnTo>
                      <a:pt x="12030" y="11055"/>
                    </a:lnTo>
                    <a:lnTo>
                      <a:pt x="12030" y="3912"/>
                    </a:lnTo>
                    <a:lnTo>
                      <a:pt x="11939" y="3543"/>
                    </a:lnTo>
                    <a:lnTo>
                      <a:pt x="11939" y="3288"/>
                    </a:lnTo>
                    <a:lnTo>
                      <a:pt x="11825" y="3061"/>
                    </a:lnTo>
                    <a:lnTo>
                      <a:pt x="11643" y="2806"/>
                    </a:lnTo>
                    <a:lnTo>
                      <a:pt x="11438" y="2636"/>
                    </a:lnTo>
                    <a:lnTo>
                      <a:pt x="11301" y="2494"/>
                    </a:lnTo>
                    <a:lnTo>
                      <a:pt x="11096" y="2381"/>
                    </a:lnTo>
                    <a:lnTo>
                      <a:pt x="10800" y="2381"/>
                    </a:lnTo>
                    <a:lnTo>
                      <a:pt x="10595" y="2381"/>
                    </a:lnTo>
                    <a:lnTo>
                      <a:pt x="10299" y="2494"/>
                    </a:lnTo>
                    <a:lnTo>
                      <a:pt x="10162" y="2636"/>
                    </a:lnTo>
                    <a:lnTo>
                      <a:pt x="9957" y="2806"/>
                    </a:lnTo>
                    <a:lnTo>
                      <a:pt x="9775" y="3061"/>
                    </a:lnTo>
                    <a:lnTo>
                      <a:pt x="9661" y="3288"/>
                    </a:lnTo>
                    <a:lnTo>
                      <a:pt x="9661" y="3543"/>
                    </a:lnTo>
                    <a:lnTo>
                      <a:pt x="9570" y="3912"/>
                    </a:lnTo>
                    <a:lnTo>
                      <a:pt x="9570" y="11055"/>
                    </a:lnTo>
                    <a:lnTo>
                      <a:pt x="9661" y="11282"/>
                    </a:lnTo>
                    <a:lnTo>
                      <a:pt x="9661" y="11594"/>
                    </a:lnTo>
                    <a:lnTo>
                      <a:pt x="9775" y="11820"/>
                    </a:lnTo>
                    <a:lnTo>
                      <a:pt x="9957" y="12076"/>
                    </a:lnTo>
                    <a:lnTo>
                      <a:pt x="10162" y="12331"/>
                    </a:lnTo>
                    <a:lnTo>
                      <a:pt x="10299" y="12444"/>
                    </a:lnTo>
                    <a:lnTo>
                      <a:pt x="10595" y="12444"/>
                    </a:lnTo>
                    <a:lnTo>
                      <a:pt x="10800" y="12557"/>
                    </a:lnTo>
                    <a:moveTo>
                      <a:pt x="6289" y="6463"/>
                    </a:moveTo>
                    <a:lnTo>
                      <a:pt x="6539" y="6350"/>
                    </a:lnTo>
                    <a:lnTo>
                      <a:pt x="6722" y="6350"/>
                    </a:lnTo>
                    <a:lnTo>
                      <a:pt x="7018" y="6094"/>
                    </a:lnTo>
                    <a:lnTo>
                      <a:pt x="7223" y="5981"/>
                    </a:lnTo>
                    <a:lnTo>
                      <a:pt x="7405" y="5669"/>
                    </a:lnTo>
                    <a:lnTo>
                      <a:pt x="7519" y="5414"/>
                    </a:lnTo>
                    <a:lnTo>
                      <a:pt x="7610" y="5074"/>
                    </a:lnTo>
                    <a:lnTo>
                      <a:pt x="7610" y="4706"/>
                    </a:lnTo>
                    <a:lnTo>
                      <a:pt x="7610" y="4337"/>
                    </a:lnTo>
                    <a:lnTo>
                      <a:pt x="7519" y="4139"/>
                    </a:lnTo>
                    <a:lnTo>
                      <a:pt x="7405" y="3770"/>
                    </a:lnTo>
                    <a:lnTo>
                      <a:pt x="7223" y="3543"/>
                    </a:lnTo>
                    <a:lnTo>
                      <a:pt x="7018" y="3288"/>
                    </a:lnTo>
                    <a:lnTo>
                      <a:pt x="6722" y="3175"/>
                    </a:lnTo>
                    <a:lnTo>
                      <a:pt x="6539" y="3061"/>
                    </a:lnTo>
                    <a:lnTo>
                      <a:pt x="6289" y="3061"/>
                    </a:lnTo>
                    <a:lnTo>
                      <a:pt x="5992" y="3061"/>
                    </a:lnTo>
                    <a:lnTo>
                      <a:pt x="5696" y="3175"/>
                    </a:lnTo>
                    <a:lnTo>
                      <a:pt x="5514" y="3288"/>
                    </a:lnTo>
                    <a:lnTo>
                      <a:pt x="5309" y="3543"/>
                    </a:lnTo>
                    <a:lnTo>
                      <a:pt x="5104" y="3770"/>
                    </a:lnTo>
                    <a:lnTo>
                      <a:pt x="4967" y="4139"/>
                    </a:lnTo>
                    <a:lnTo>
                      <a:pt x="4967" y="4337"/>
                    </a:lnTo>
                    <a:lnTo>
                      <a:pt x="4876" y="4706"/>
                    </a:lnTo>
                    <a:lnTo>
                      <a:pt x="4967" y="5074"/>
                    </a:lnTo>
                    <a:lnTo>
                      <a:pt x="4967" y="5414"/>
                    </a:lnTo>
                    <a:lnTo>
                      <a:pt x="5104" y="5669"/>
                    </a:lnTo>
                    <a:lnTo>
                      <a:pt x="5309" y="5981"/>
                    </a:lnTo>
                    <a:lnTo>
                      <a:pt x="5514" y="6094"/>
                    </a:lnTo>
                    <a:lnTo>
                      <a:pt x="5696" y="6350"/>
                    </a:lnTo>
                    <a:lnTo>
                      <a:pt x="5992" y="6350"/>
                    </a:lnTo>
                    <a:lnTo>
                      <a:pt x="6289" y="6463"/>
                    </a:lnTo>
                    <a:moveTo>
                      <a:pt x="15311" y="6463"/>
                    </a:moveTo>
                    <a:lnTo>
                      <a:pt x="15061" y="6350"/>
                    </a:lnTo>
                    <a:lnTo>
                      <a:pt x="14878" y="6350"/>
                    </a:lnTo>
                    <a:lnTo>
                      <a:pt x="14582" y="6094"/>
                    </a:lnTo>
                    <a:lnTo>
                      <a:pt x="14377" y="5981"/>
                    </a:lnTo>
                    <a:lnTo>
                      <a:pt x="14195" y="5669"/>
                    </a:lnTo>
                    <a:lnTo>
                      <a:pt x="14081" y="5414"/>
                    </a:lnTo>
                    <a:lnTo>
                      <a:pt x="13990" y="5074"/>
                    </a:lnTo>
                    <a:lnTo>
                      <a:pt x="13990" y="4706"/>
                    </a:lnTo>
                    <a:lnTo>
                      <a:pt x="13990" y="4337"/>
                    </a:lnTo>
                    <a:lnTo>
                      <a:pt x="14081" y="4139"/>
                    </a:lnTo>
                    <a:lnTo>
                      <a:pt x="14195" y="3770"/>
                    </a:lnTo>
                    <a:lnTo>
                      <a:pt x="14377" y="3543"/>
                    </a:lnTo>
                    <a:lnTo>
                      <a:pt x="14582" y="3288"/>
                    </a:lnTo>
                    <a:lnTo>
                      <a:pt x="14878" y="3175"/>
                    </a:lnTo>
                    <a:lnTo>
                      <a:pt x="15061" y="3061"/>
                    </a:lnTo>
                    <a:lnTo>
                      <a:pt x="15311" y="3061"/>
                    </a:lnTo>
                    <a:lnTo>
                      <a:pt x="15608" y="3061"/>
                    </a:lnTo>
                    <a:lnTo>
                      <a:pt x="15904" y="3175"/>
                    </a:lnTo>
                    <a:lnTo>
                      <a:pt x="16086" y="3288"/>
                    </a:lnTo>
                    <a:lnTo>
                      <a:pt x="16382" y="3543"/>
                    </a:lnTo>
                    <a:lnTo>
                      <a:pt x="16496" y="3770"/>
                    </a:lnTo>
                    <a:lnTo>
                      <a:pt x="16633" y="4139"/>
                    </a:lnTo>
                    <a:lnTo>
                      <a:pt x="16633" y="4337"/>
                    </a:lnTo>
                    <a:lnTo>
                      <a:pt x="16724" y="4706"/>
                    </a:lnTo>
                    <a:lnTo>
                      <a:pt x="16633" y="5074"/>
                    </a:lnTo>
                    <a:lnTo>
                      <a:pt x="16633" y="5414"/>
                    </a:lnTo>
                    <a:lnTo>
                      <a:pt x="16496" y="5669"/>
                    </a:lnTo>
                    <a:lnTo>
                      <a:pt x="16382" y="5981"/>
                    </a:lnTo>
                    <a:lnTo>
                      <a:pt x="16086" y="6094"/>
                    </a:lnTo>
                    <a:lnTo>
                      <a:pt x="15904" y="6350"/>
                    </a:lnTo>
                    <a:lnTo>
                      <a:pt x="15608" y="6350"/>
                    </a:lnTo>
                    <a:lnTo>
                      <a:pt x="15311" y="6463"/>
                    </a:lnTo>
                  </a:path>
                </a:pathLst>
              </a:custGeom>
              <a:noFill/>
              <a:ln w="9525">
                <a:solidFill>
                  <a:srgbClr val="92D050"/>
                </a:solidFill>
                <a:miter lim="800000"/>
                <a:headEnd/>
                <a:tailEnd/>
              </a:ln>
            </p:spPr>
            <p:txBody>
              <a:bodyPr/>
              <a:lstStyle/>
              <a:p>
                <a:endParaRPr lang="en-AU"/>
              </a:p>
            </p:txBody>
          </p:sp>
          <p:sp>
            <p:nvSpPr>
              <p:cNvPr id="33841" name="Line 25"/>
              <p:cNvSpPr>
                <a:spLocks noChangeShapeType="1"/>
              </p:cNvSpPr>
              <p:nvPr/>
            </p:nvSpPr>
            <p:spPr bwMode="auto">
              <a:xfrm>
                <a:off x="1258888" y="765175"/>
                <a:ext cx="0" cy="1584325"/>
              </a:xfrm>
              <a:prstGeom prst="line">
                <a:avLst/>
              </a:prstGeom>
              <a:noFill/>
              <a:ln w="50800">
                <a:solidFill>
                  <a:srgbClr val="92D050"/>
                </a:solidFill>
                <a:round/>
                <a:headEnd/>
                <a:tailEnd/>
              </a:ln>
            </p:spPr>
            <p:txBody>
              <a:bodyPr/>
              <a:lstStyle/>
              <a:p>
                <a:endParaRPr lang="en-AU"/>
              </a:p>
            </p:txBody>
          </p:sp>
          <p:sp>
            <p:nvSpPr>
              <p:cNvPr id="33842" name="Line 26"/>
              <p:cNvSpPr>
                <a:spLocks noChangeShapeType="1"/>
              </p:cNvSpPr>
              <p:nvPr/>
            </p:nvSpPr>
            <p:spPr bwMode="auto">
              <a:xfrm>
                <a:off x="1258888" y="3286125"/>
                <a:ext cx="0" cy="1584325"/>
              </a:xfrm>
              <a:prstGeom prst="line">
                <a:avLst/>
              </a:prstGeom>
              <a:noFill/>
              <a:ln w="50800">
                <a:solidFill>
                  <a:srgbClr val="92D050"/>
                </a:solidFill>
                <a:round/>
                <a:headEnd/>
                <a:tailEnd/>
              </a:ln>
            </p:spPr>
            <p:txBody>
              <a:bodyPr/>
              <a:lstStyle/>
              <a:p>
                <a:endParaRPr lang="en-AU"/>
              </a:p>
            </p:txBody>
          </p:sp>
          <p:sp>
            <p:nvSpPr>
              <p:cNvPr id="33843" name="Line 27"/>
              <p:cNvSpPr>
                <a:spLocks noChangeShapeType="1"/>
              </p:cNvSpPr>
              <p:nvPr/>
            </p:nvSpPr>
            <p:spPr bwMode="auto">
              <a:xfrm>
                <a:off x="1258888" y="2349500"/>
                <a:ext cx="719137" cy="431800"/>
              </a:xfrm>
              <a:prstGeom prst="line">
                <a:avLst/>
              </a:prstGeom>
              <a:noFill/>
              <a:ln w="50800">
                <a:solidFill>
                  <a:srgbClr val="92D050"/>
                </a:solidFill>
                <a:round/>
                <a:headEnd/>
                <a:tailEnd/>
              </a:ln>
            </p:spPr>
            <p:txBody>
              <a:bodyPr/>
              <a:lstStyle/>
              <a:p>
                <a:endParaRPr lang="en-AU"/>
              </a:p>
            </p:txBody>
          </p:sp>
          <p:sp>
            <p:nvSpPr>
              <p:cNvPr id="33844" name="Freeform 28"/>
              <p:cNvSpPr>
                <a:spLocks/>
              </p:cNvSpPr>
              <p:nvPr/>
            </p:nvSpPr>
            <p:spPr bwMode="auto">
              <a:xfrm>
                <a:off x="1258888" y="2781300"/>
                <a:ext cx="719137" cy="504825"/>
              </a:xfrm>
              <a:custGeom>
                <a:avLst/>
                <a:gdLst>
                  <a:gd name="T0" fmla="*/ 0 w 408"/>
                  <a:gd name="T1" fmla="*/ 2147483647 h 318"/>
                  <a:gd name="T2" fmla="*/ 2147483647 w 408"/>
                  <a:gd name="T3" fmla="*/ 2147483647 h 318"/>
                  <a:gd name="T4" fmla="*/ 2147483647 w 408"/>
                  <a:gd name="T5" fmla="*/ 0 h 318"/>
                  <a:gd name="T6" fmla="*/ 0 60000 65536"/>
                  <a:gd name="T7" fmla="*/ 0 60000 65536"/>
                  <a:gd name="T8" fmla="*/ 0 60000 65536"/>
                  <a:gd name="T9" fmla="*/ 0 w 408"/>
                  <a:gd name="T10" fmla="*/ 0 h 318"/>
                  <a:gd name="T11" fmla="*/ 408 w 408"/>
                  <a:gd name="T12" fmla="*/ 318 h 318"/>
                </a:gdLst>
                <a:ahLst/>
                <a:cxnLst>
                  <a:cxn ang="T6">
                    <a:pos x="T0" y="T1"/>
                  </a:cxn>
                  <a:cxn ang="T7">
                    <a:pos x="T2" y="T3"/>
                  </a:cxn>
                  <a:cxn ang="T8">
                    <a:pos x="T4" y="T5"/>
                  </a:cxn>
                </a:cxnLst>
                <a:rect l="T9" t="T10" r="T11" b="T12"/>
                <a:pathLst>
                  <a:path w="408" h="318">
                    <a:moveTo>
                      <a:pt x="0" y="318"/>
                    </a:moveTo>
                    <a:cubicBezTo>
                      <a:pt x="124" y="299"/>
                      <a:pt x="249" y="280"/>
                      <a:pt x="317" y="227"/>
                    </a:cubicBezTo>
                    <a:cubicBezTo>
                      <a:pt x="385" y="174"/>
                      <a:pt x="396" y="87"/>
                      <a:pt x="408" y="0"/>
                    </a:cubicBezTo>
                  </a:path>
                </a:pathLst>
              </a:custGeom>
              <a:noFill/>
              <a:ln w="3175">
                <a:solidFill>
                  <a:srgbClr val="92D050"/>
                </a:solidFill>
                <a:round/>
                <a:headEnd/>
                <a:tailEnd/>
              </a:ln>
            </p:spPr>
            <p:txBody>
              <a:bodyPr/>
              <a:lstStyle/>
              <a:p>
                <a:endParaRPr lang="en-AU"/>
              </a:p>
            </p:txBody>
          </p:sp>
        </p:grpSp>
        <p:grpSp>
          <p:nvGrpSpPr>
            <p:cNvPr id="8" name="Group 77"/>
            <p:cNvGrpSpPr>
              <a:grpSpLocks/>
            </p:cNvGrpSpPr>
            <p:nvPr/>
          </p:nvGrpSpPr>
          <p:grpSpPr bwMode="auto">
            <a:xfrm>
              <a:off x="5219700" y="1196975"/>
              <a:ext cx="1871663" cy="2573338"/>
              <a:chOff x="5219700" y="1196975"/>
              <a:chExt cx="1871663" cy="2573338"/>
            </a:xfrm>
          </p:grpSpPr>
          <p:sp>
            <p:nvSpPr>
              <p:cNvPr id="33822" name="Freeform 4"/>
              <p:cNvSpPr>
                <a:spLocks/>
              </p:cNvSpPr>
              <p:nvPr/>
            </p:nvSpPr>
            <p:spPr bwMode="auto">
              <a:xfrm>
                <a:off x="5219700" y="1196975"/>
                <a:ext cx="1871663" cy="2305050"/>
              </a:xfrm>
              <a:custGeom>
                <a:avLst/>
                <a:gdLst>
                  <a:gd name="T0" fmla="*/ 2147483647 w 21500"/>
                  <a:gd name="T1" fmla="*/ 2147483647 h 21567"/>
                  <a:gd name="T2" fmla="*/ 2147483647 w 21500"/>
                  <a:gd name="T3" fmla="*/ 2147483647 h 21567"/>
                  <a:gd name="T4" fmla="*/ 2147483647 w 21500"/>
                  <a:gd name="T5" fmla="*/ 2147483647 h 21567"/>
                  <a:gd name="T6" fmla="*/ 2147483647 w 21500"/>
                  <a:gd name="T7" fmla="*/ 2147483647 h 21567"/>
                  <a:gd name="T8" fmla="*/ 2147483647 w 21500"/>
                  <a:gd name="T9" fmla="*/ 2147483647 h 21567"/>
                  <a:gd name="T10" fmla="*/ 2147483647 w 21500"/>
                  <a:gd name="T11" fmla="*/ 2147483647 h 21567"/>
                  <a:gd name="T12" fmla="*/ 2147483647 w 21500"/>
                  <a:gd name="T13" fmla="*/ 2147483647 h 21567"/>
                  <a:gd name="T14" fmla="*/ 2147483647 w 21500"/>
                  <a:gd name="T15" fmla="*/ 2147483647 h 21567"/>
                  <a:gd name="T16" fmla="*/ 2147483647 w 21500"/>
                  <a:gd name="T17" fmla="*/ 2147483647 h 21567"/>
                  <a:gd name="T18" fmla="*/ 2147483647 w 21500"/>
                  <a:gd name="T19" fmla="*/ 2147483647 h 21567"/>
                  <a:gd name="T20" fmla="*/ 2147483647 w 21500"/>
                  <a:gd name="T21" fmla="*/ 2147483647 h 21567"/>
                  <a:gd name="T22" fmla="*/ 2147483647 w 21500"/>
                  <a:gd name="T23" fmla="*/ 2147483647 h 21567"/>
                  <a:gd name="T24" fmla="*/ 2147483647 w 21500"/>
                  <a:gd name="T25" fmla="*/ 2147483647 h 21567"/>
                  <a:gd name="T26" fmla="*/ 2147483647 w 21500"/>
                  <a:gd name="T27" fmla="*/ 2147483647 h 21567"/>
                  <a:gd name="T28" fmla="*/ 2147483647 w 21500"/>
                  <a:gd name="T29" fmla="*/ 2147483647 h 21567"/>
                  <a:gd name="T30" fmla="*/ 2147483647 w 21500"/>
                  <a:gd name="T31" fmla="*/ 2147483647 h 21567"/>
                  <a:gd name="T32" fmla="*/ 0 w 21500"/>
                  <a:gd name="T33" fmla="*/ 2147483647 h 21567"/>
                  <a:gd name="T34" fmla="*/ 2147483647 w 21500"/>
                  <a:gd name="T35" fmla="*/ 2147483647 h 21567"/>
                  <a:gd name="T36" fmla="*/ 2147483647 w 21500"/>
                  <a:gd name="T37" fmla="*/ 2147483647 h 21567"/>
                  <a:gd name="T38" fmla="*/ 2147483647 w 21500"/>
                  <a:gd name="T39" fmla="*/ 2147483647 h 215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500"/>
                  <a:gd name="T61" fmla="*/ 0 h 21567"/>
                  <a:gd name="T62" fmla="*/ 21500 w 21500"/>
                  <a:gd name="T63" fmla="*/ 21567 h 215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500" h="21567">
                    <a:moveTo>
                      <a:pt x="1855" y="1"/>
                    </a:moveTo>
                    <a:lnTo>
                      <a:pt x="19855" y="34"/>
                    </a:lnTo>
                    <a:cubicBezTo>
                      <a:pt x="19855" y="34"/>
                      <a:pt x="20509" y="102"/>
                      <a:pt x="20982" y="541"/>
                    </a:cubicBezTo>
                    <a:cubicBezTo>
                      <a:pt x="21455" y="979"/>
                      <a:pt x="21418" y="1452"/>
                      <a:pt x="21418" y="1452"/>
                    </a:cubicBezTo>
                    <a:lnTo>
                      <a:pt x="21491" y="19981"/>
                    </a:lnTo>
                    <a:cubicBezTo>
                      <a:pt x="21491" y="19981"/>
                      <a:pt x="21600" y="20419"/>
                      <a:pt x="21055" y="20926"/>
                    </a:cubicBezTo>
                    <a:cubicBezTo>
                      <a:pt x="20509" y="21432"/>
                      <a:pt x="19855" y="21533"/>
                      <a:pt x="19855" y="21533"/>
                    </a:cubicBezTo>
                    <a:lnTo>
                      <a:pt x="7600" y="21567"/>
                    </a:lnTo>
                    <a:cubicBezTo>
                      <a:pt x="7600" y="21567"/>
                      <a:pt x="7164" y="21422"/>
                      <a:pt x="6618" y="20916"/>
                    </a:cubicBezTo>
                    <a:cubicBezTo>
                      <a:pt x="6073" y="20410"/>
                      <a:pt x="6094" y="19964"/>
                      <a:pt x="6094" y="19964"/>
                    </a:cubicBezTo>
                    <a:lnTo>
                      <a:pt x="6086" y="9049"/>
                    </a:lnTo>
                    <a:cubicBezTo>
                      <a:pt x="6086" y="9049"/>
                      <a:pt x="6201" y="8513"/>
                      <a:pt x="5801" y="8142"/>
                    </a:cubicBezTo>
                    <a:cubicBezTo>
                      <a:pt x="5401" y="7770"/>
                      <a:pt x="4676" y="7739"/>
                      <a:pt x="4676" y="7739"/>
                    </a:cubicBezTo>
                    <a:lnTo>
                      <a:pt x="1801" y="7739"/>
                    </a:lnTo>
                    <a:cubicBezTo>
                      <a:pt x="1801" y="7739"/>
                      <a:pt x="890" y="7329"/>
                      <a:pt x="586" y="7083"/>
                    </a:cubicBezTo>
                    <a:cubicBezTo>
                      <a:pt x="308" y="6859"/>
                      <a:pt x="36" y="5333"/>
                      <a:pt x="36" y="5333"/>
                    </a:cubicBezTo>
                    <a:lnTo>
                      <a:pt x="0" y="1384"/>
                    </a:lnTo>
                    <a:cubicBezTo>
                      <a:pt x="0" y="1384"/>
                      <a:pt x="145" y="845"/>
                      <a:pt x="618" y="406"/>
                    </a:cubicBezTo>
                    <a:cubicBezTo>
                      <a:pt x="1091" y="-33"/>
                      <a:pt x="1855" y="1"/>
                      <a:pt x="1855" y="1"/>
                    </a:cubicBezTo>
                    <a:close/>
                    <a:moveTo>
                      <a:pt x="1855" y="1"/>
                    </a:moveTo>
                  </a:path>
                </a:pathLst>
              </a:custGeom>
              <a:noFill/>
              <a:ln w="76200">
                <a:solidFill>
                  <a:srgbClr val="FF9900"/>
                </a:solidFill>
                <a:prstDash val="dash"/>
                <a:miter lim="800000"/>
                <a:headEnd/>
                <a:tailEnd/>
              </a:ln>
            </p:spPr>
            <p:txBody>
              <a:bodyPr lIns="0" tIns="0" rIns="0" bIns="0"/>
              <a:lstStyle/>
              <a:p>
                <a:endParaRPr lang="en-AU"/>
              </a:p>
            </p:txBody>
          </p:sp>
          <p:grpSp>
            <p:nvGrpSpPr>
              <p:cNvPr id="9" name="Group 61"/>
              <p:cNvGrpSpPr>
                <a:grpSpLocks/>
              </p:cNvGrpSpPr>
              <p:nvPr/>
            </p:nvGrpSpPr>
            <p:grpSpPr bwMode="auto">
              <a:xfrm>
                <a:off x="5653088" y="1412875"/>
                <a:ext cx="1365250" cy="1728788"/>
                <a:chOff x="5653088" y="1412875"/>
                <a:chExt cx="1365250" cy="1728788"/>
              </a:xfrm>
            </p:grpSpPr>
            <p:sp>
              <p:nvSpPr>
                <p:cNvPr id="33825" name="AutoShape 16"/>
                <p:cNvSpPr>
                  <a:spLocks/>
                </p:cNvSpPr>
                <p:nvPr/>
              </p:nvSpPr>
              <p:spPr bwMode="auto">
                <a:xfrm>
                  <a:off x="5653088" y="1412875"/>
                  <a:ext cx="215900" cy="352425"/>
                </a:xfrm>
                <a:prstGeom prst="roundRect">
                  <a:avLst>
                    <a:gd name="adj" fmla="val 18514"/>
                  </a:avLst>
                </a:prstGeom>
                <a:noFill/>
                <a:ln w="50800">
                  <a:solidFill>
                    <a:srgbClr val="1877DA"/>
                  </a:solidFill>
                  <a:miter lim="800000"/>
                  <a:headEnd/>
                  <a:tailEnd/>
                </a:ln>
              </p:spPr>
              <p:txBody>
                <a:bodyPr lIns="0" tIns="0" rIns="0" bIns="0"/>
                <a:lstStyle/>
                <a:p>
                  <a:pPr algn="ctr"/>
                  <a:endParaRPr lang="en-US" sz="800">
                    <a:solidFill>
                      <a:srgbClr val="FFFFFF"/>
                    </a:solidFill>
                    <a:latin typeface="Chalkboard" charset="0"/>
                    <a:ea typeface="ヒラギノ角ゴ ProN W3" charset="-128"/>
                    <a:sym typeface="Chalkboard" charset="0"/>
                  </a:endParaRPr>
                </a:p>
              </p:txBody>
            </p:sp>
            <p:grpSp>
              <p:nvGrpSpPr>
                <p:cNvPr id="10" name="Group 60"/>
                <p:cNvGrpSpPr>
                  <a:grpSpLocks/>
                </p:cNvGrpSpPr>
                <p:nvPr/>
              </p:nvGrpSpPr>
              <p:grpSpPr bwMode="auto">
                <a:xfrm>
                  <a:off x="5653088" y="1446213"/>
                  <a:ext cx="1365250" cy="1695450"/>
                  <a:chOff x="5653088" y="1446213"/>
                  <a:chExt cx="1365250" cy="1695450"/>
                </a:xfrm>
              </p:grpSpPr>
              <p:grpSp>
                <p:nvGrpSpPr>
                  <p:cNvPr id="11" name="Group 1"/>
                  <p:cNvGrpSpPr>
                    <a:grpSpLocks/>
                  </p:cNvGrpSpPr>
                  <p:nvPr/>
                </p:nvGrpSpPr>
                <p:grpSpPr bwMode="auto">
                  <a:xfrm>
                    <a:off x="6089650" y="1446213"/>
                    <a:ext cx="744538" cy="1660525"/>
                    <a:chOff x="0" y="0"/>
                    <a:chExt cx="1013" cy="2643"/>
                  </a:xfrm>
                </p:grpSpPr>
                <p:sp>
                  <p:nvSpPr>
                    <p:cNvPr id="33835" name="Freeform 2"/>
                    <p:cNvSpPr>
                      <a:spLocks/>
                    </p:cNvSpPr>
                    <p:nvPr/>
                  </p:nvSpPr>
                  <p:spPr bwMode="auto">
                    <a:xfrm>
                      <a:off x="0" y="436"/>
                      <a:ext cx="1013" cy="2207"/>
                    </a:xfrm>
                    <a:custGeom>
                      <a:avLst/>
                      <a:gdLst>
                        <a:gd name="T0" fmla="*/ 0 w 21329"/>
                        <a:gd name="T1" fmla="*/ 0 h 21507"/>
                        <a:gd name="T2" fmla="*/ 0 w 21329"/>
                        <a:gd name="T3" fmla="*/ 0 h 21507"/>
                        <a:gd name="T4" fmla="*/ 0 w 21329"/>
                        <a:gd name="T5" fmla="*/ 0 h 21507"/>
                        <a:gd name="T6" fmla="*/ 0 w 21329"/>
                        <a:gd name="T7" fmla="*/ 0 h 21507"/>
                        <a:gd name="T8" fmla="*/ 0 w 21329"/>
                        <a:gd name="T9" fmla="*/ 0 h 21507"/>
                        <a:gd name="T10" fmla="*/ 0 w 21329"/>
                        <a:gd name="T11" fmla="*/ 0 h 21507"/>
                        <a:gd name="T12" fmla="*/ 0 w 21329"/>
                        <a:gd name="T13" fmla="*/ 0 h 21507"/>
                        <a:gd name="T14" fmla="*/ 0 w 21329"/>
                        <a:gd name="T15" fmla="*/ 0 h 21507"/>
                        <a:gd name="T16" fmla="*/ 0 w 21329"/>
                        <a:gd name="T17" fmla="*/ 0 h 21507"/>
                        <a:gd name="T18" fmla="*/ 0 w 21329"/>
                        <a:gd name="T19" fmla="*/ 0 h 21507"/>
                        <a:gd name="T20" fmla="*/ 0 w 21329"/>
                        <a:gd name="T21" fmla="*/ 0 h 21507"/>
                        <a:gd name="T22" fmla="*/ 0 w 21329"/>
                        <a:gd name="T23" fmla="*/ 0 h 21507"/>
                        <a:gd name="T24" fmla="*/ 0 w 21329"/>
                        <a:gd name="T25" fmla="*/ 0 h 21507"/>
                        <a:gd name="T26" fmla="*/ 0 w 21329"/>
                        <a:gd name="T27" fmla="*/ 0 h 21507"/>
                        <a:gd name="T28" fmla="*/ 0 w 21329"/>
                        <a:gd name="T29" fmla="*/ 0 h 21507"/>
                        <a:gd name="T30" fmla="*/ 0 w 21329"/>
                        <a:gd name="T31" fmla="*/ 0 h 21507"/>
                        <a:gd name="T32" fmla="*/ 0 w 21329"/>
                        <a:gd name="T33" fmla="*/ 0 h 21507"/>
                        <a:gd name="T34" fmla="*/ 0 w 21329"/>
                        <a:gd name="T35" fmla="*/ 0 h 21507"/>
                        <a:gd name="T36" fmla="*/ 0 w 21329"/>
                        <a:gd name="T37" fmla="*/ 0 h 21507"/>
                        <a:gd name="T38" fmla="*/ 0 w 21329"/>
                        <a:gd name="T39" fmla="*/ 0 h 21507"/>
                        <a:gd name="T40" fmla="*/ 0 w 21329"/>
                        <a:gd name="T41" fmla="*/ 0 h 21507"/>
                        <a:gd name="T42" fmla="*/ 0 w 21329"/>
                        <a:gd name="T43" fmla="*/ 0 h 21507"/>
                        <a:gd name="T44" fmla="*/ 0 w 21329"/>
                        <a:gd name="T45" fmla="*/ 0 h 21507"/>
                        <a:gd name="T46" fmla="*/ 0 w 21329"/>
                        <a:gd name="T47" fmla="*/ 0 h 21507"/>
                        <a:gd name="T48" fmla="*/ 0 w 21329"/>
                        <a:gd name="T49" fmla="*/ 0 h 21507"/>
                        <a:gd name="T50" fmla="*/ 0 w 21329"/>
                        <a:gd name="T51" fmla="*/ 0 h 21507"/>
                        <a:gd name="T52" fmla="*/ 0 w 21329"/>
                        <a:gd name="T53" fmla="*/ 0 h 21507"/>
                        <a:gd name="T54" fmla="*/ 0 w 21329"/>
                        <a:gd name="T55" fmla="*/ 0 h 215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329"/>
                        <a:gd name="T85" fmla="*/ 0 h 21507"/>
                        <a:gd name="T86" fmla="*/ 21329 w 21329"/>
                        <a:gd name="T87" fmla="*/ 21507 h 2150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329" h="21507">
                          <a:moveTo>
                            <a:pt x="0" y="2617"/>
                          </a:moveTo>
                          <a:lnTo>
                            <a:pt x="27" y="8355"/>
                          </a:lnTo>
                          <a:cubicBezTo>
                            <a:pt x="27" y="8355"/>
                            <a:pt x="-50" y="9221"/>
                            <a:pt x="1327" y="9938"/>
                          </a:cubicBezTo>
                          <a:cubicBezTo>
                            <a:pt x="2586" y="10593"/>
                            <a:pt x="3815" y="10774"/>
                            <a:pt x="3815" y="10774"/>
                          </a:cubicBezTo>
                          <a:lnTo>
                            <a:pt x="3815" y="2964"/>
                          </a:lnTo>
                          <a:cubicBezTo>
                            <a:pt x="3815" y="2964"/>
                            <a:pt x="3760" y="2636"/>
                            <a:pt x="4366" y="2617"/>
                          </a:cubicBezTo>
                          <a:cubicBezTo>
                            <a:pt x="4971" y="2599"/>
                            <a:pt x="5142" y="2964"/>
                            <a:pt x="5142" y="2964"/>
                          </a:cubicBezTo>
                          <a:lnTo>
                            <a:pt x="5173" y="20524"/>
                          </a:lnTo>
                          <a:cubicBezTo>
                            <a:pt x="5173" y="20524"/>
                            <a:pt x="5503" y="21468"/>
                            <a:pt x="7493" y="21507"/>
                          </a:cubicBezTo>
                          <a:cubicBezTo>
                            <a:pt x="9484" y="21545"/>
                            <a:pt x="9953" y="20507"/>
                            <a:pt x="9953" y="20507"/>
                          </a:cubicBezTo>
                          <a:lnTo>
                            <a:pt x="9953" y="10774"/>
                          </a:lnTo>
                          <a:lnTo>
                            <a:pt x="11611" y="10774"/>
                          </a:lnTo>
                          <a:lnTo>
                            <a:pt x="11611" y="20507"/>
                          </a:lnTo>
                          <a:cubicBezTo>
                            <a:pt x="11611" y="20507"/>
                            <a:pt x="11895" y="21515"/>
                            <a:pt x="13812" y="21469"/>
                          </a:cubicBezTo>
                          <a:cubicBezTo>
                            <a:pt x="15729" y="21423"/>
                            <a:pt x="16173" y="20507"/>
                            <a:pt x="16173" y="20507"/>
                          </a:cubicBezTo>
                          <a:lnTo>
                            <a:pt x="16173" y="2964"/>
                          </a:lnTo>
                          <a:cubicBezTo>
                            <a:pt x="16173" y="2964"/>
                            <a:pt x="15946" y="2617"/>
                            <a:pt x="16753" y="2617"/>
                          </a:cubicBezTo>
                          <a:cubicBezTo>
                            <a:pt x="17561" y="2617"/>
                            <a:pt x="17500" y="2964"/>
                            <a:pt x="17500" y="2964"/>
                          </a:cubicBezTo>
                          <a:lnTo>
                            <a:pt x="17500" y="10774"/>
                          </a:lnTo>
                          <a:cubicBezTo>
                            <a:pt x="17500" y="10774"/>
                            <a:pt x="18995" y="10505"/>
                            <a:pt x="20105" y="9756"/>
                          </a:cubicBezTo>
                          <a:cubicBezTo>
                            <a:pt x="21215" y="9007"/>
                            <a:pt x="21114" y="8262"/>
                            <a:pt x="21114" y="8262"/>
                          </a:cubicBezTo>
                          <a:lnTo>
                            <a:pt x="21316" y="2645"/>
                          </a:lnTo>
                          <a:cubicBezTo>
                            <a:pt x="21316" y="2645"/>
                            <a:pt x="21550" y="1443"/>
                            <a:pt x="20071" y="694"/>
                          </a:cubicBezTo>
                          <a:cubicBezTo>
                            <a:pt x="18592" y="-55"/>
                            <a:pt x="16173" y="1"/>
                            <a:pt x="16173" y="1"/>
                          </a:cubicBezTo>
                          <a:lnTo>
                            <a:pt x="5142" y="1"/>
                          </a:lnTo>
                          <a:cubicBezTo>
                            <a:pt x="5142" y="1"/>
                            <a:pt x="2669" y="88"/>
                            <a:pt x="1410" y="650"/>
                          </a:cubicBezTo>
                          <a:cubicBezTo>
                            <a:pt x="152" y="1211"/>
                            <a:pt x="0" y="2617"/>
                            <a:pt x="0" y="2617"/>
                          </a:cubicBezTo>
                          <a:close/>
                          <a:moveTo>
                            <a:pt x="0" y="2617"/>
                          </a:moveTo>
                        </a:path>
                      </a:pathLst>
                    </a:custGeom>
                    <a:solidFill>
                      <a:srgbClr val="1877DA"/>
                    </a:solidFill>
                    <a:ln w="76200">
                      <a:noFill/>
                      <a:miter lim="800000"/>
                      <a:headEnd/>
                      <a:tailEnd/>
                    </a:ln>
                  </p:spPr>
                  <p:txBody>
                    <a:bodyPr lIns="0" tIns="0" rIns="0" bIns="0"/>
                    <a:lstStyle/>
                    <a:p>
                      <a:endParaRPr lang="en-AU"/>
                    </a:p>
                  </p:txBody>
                </p:sp>
                <p:sp>
                  <p:nvSpPr>
                    <p:cNvPr id="33836" name="Oval 3"/>
                    <p:cNvSpPr>
                      <a:spLocks/>
                    </p:cNvSpPr>
                    <p:nvPr/>
                  </p:nvSpPr>
                  <p:spPr bwMode="auto">
                    <a:xfrm>
                      <a:off x="321" y="0"/>
                      <a:ext cx="366" cy="367"/>
                    </a:xfrm>
                    <a:prstGeom prst="ellipse">
                      <a:avLst/>
                    </a:prstGeom>
                    <a:solidFill>
                      <a:srgbClr val="1877DA"/>
                    </a:solidFill>
                    <a:ln w="76200">
                      <a:noFill/>
                      <a:miter lim="800000"/>
                      <a:headEnd/>
                      <a:tailEnd/>
                    </a:ln>
                  </p:spPr>
                  <p:txBody>
                    <a:bodyPr lIns="0" tIns="0" rIns="0" bIns="0"/>
                    <a:lstStyle/>
                    <a:p>
                      <a:pPr algn="ctr"/>
                      <a:endParaRPr lang="en-US" sz="5600">
                        <a:solidFill>
                          <a:srgbClr val="FFFFFF"/>
                        </a:solidFill>
                        <a:latin typeface="Chalkboard" charset="0"/>
                        <a:ea typeface="ヒラギノ角ゴ ProN W3" charset="-128"/>
                        <a:sym typeface="Chalkboard" charset="0"/>
                      </a:endParaRPr>
                    </a:p>
                  </p:txBody>
                </p:sp>
              </p:grpSp>
              <p:sp>
                <p:nvSpPr>
                  <p:cNvPr id="33828" name="Rectangle 17"/>
                  <p:cNvSpPr>
                    <a:spLocks noChangeArrowheads="1"/>
                  </p:cNvSpPr>
                  <p:nvPr/>
                </p:nvSpPr>
                <p:spPr bwMode="auto">
                  <a:xfrm>
                    <a:off x="5653088" y="1557338"/>
                    <a:ext cx="215900" cy="215900"/>
                  </a:xfrm>
                  <a:prstGeom prst="rect">
                    <a:avLst/>
                  </a:prstGeom>
                  <a:solidFill>
                    <a:srgbClr val="1877DA"/>
                  </a:solidFill>
                  <a:ln w="9525">
                    <a:noFill/>
                    <a:miter lim="800000"/>
                    <a:headEnd/>
                    <a:tailEnd/>
                  </a:ln>
                </p:spPr>
                <p:txBody>
                  <a:bodyPr wrap="none" anchor="ctr"/>
                  <a:lstStyle/>
                  <a:p>
                    <a:endParaRPr lang="en-US"/>
                  </a:p>
                </p:txBody>
              </p:sp>
              <p:sp>
                <p:nvSpPr>
                  <p:cNvPr id="33829" name="Rectangle 18"/>
                  <p:cNvSpPr>
                    <a:spLocks noChangeArrowheads="1"/>
                  </p:cNvSpPr>
                  <p:nvPr/>
                </p:nvSpPr>
                <p:spPr bwMode="auto">
                  <a:xfrm>
                    <a:off x="5795963" y="1846263"/>
                    <a:ext cx="71437" cy="142875"/>
                  </a:xfrm>
                  <a:prstGeom prst="rect">
                    <a:avLst/>
                  </a:prstGeom>
                  <a:solidFill>
                    <a:srgbClr val="1877DA"/>
                  </a:solidFill>
                  <a:ln w="9525">
                    <a:noFill/>
                    <a:miter lim="800000"/>
                    <a:headEnd/>
                    <a:tailEnd/>
                  </a:ln>
                </p:spPr>
                <p:txBody>
                  <a:bodyPr wrap="none" anchor="ctr"/>
                  <a:lstStyle/>
                  <a:p>
                    <a:endParaRPr lang="en-US"/>
                  </a:p>
                </p:txBody>
              </p:sp>
              <p:sp>
                <p:nvSpPr>
                  <p:cNvPr id="33830" name="Line 19"/>
                  <p:cNvSpPr>
                    <a:spLocks noChangeShapeType="1"/>
                  </p:cNvSpPr>
                  <p:nvPr/>
                </p:nvSpPr>
                <p:spPr bwMode="auto">
                  <a:xfrm>
                    <a:off x="5795963" y="1773238"/>
                    <a:ext cx="0" cy="215900"/>
                  </a:xfrm>
                  <a:prstGeom prst="line">
                    <a:avLst/>
                  </a:prstGeom>
                  <a:noFill/>
                  <a:ln w="25400">
                    <a:solidFill>
                      <a:srgbClr val="1877DA"/>
                    </a:solidFill>
                    <a:round/>
                    <a:headEnd/>
                    <a:tailEnd/>
                  </a:ln>
                </p:spPr>
                <p:txBody>
                  <a:bodyPr/>
                  <a:lstStyle/>
                  <a:p>
                    <a:endParaRPr lang="en-AU"/>
                  </a:p>
                </p:txBody>
              </p:sp>
              <p:sp>
                <p:nvSpPr>
                  <p:cNvPr id="33831" name="Freeform 20"/>
                  <p:cNvSpPr>
                    <a:spLocks/>
                  </p:cNvSpPr>
                  <p:nvPr/>
                </p:nvSpPr>
                <p:spPr bwMode="auto">
                  <a:xfrm>
                    <a:off x="5802313" y="1979613"/>
                    <a:ext cx="280987" cy="365125"/>
                  </a:xfrm>
                  <a:custGeom>
                    <a:avLst/>
                    <a:gdLst>
                      <a:gd name="T0" fmla="*/ 0 w 177"/>
                      <a:gd name="T1" fmla="*/ 0 h 230"/>
                      <a:gd name="T2" fmla="*/ 2147483647 w 177"/>
                      <a:gd name="T3" fmla="*/ 2147483647 h 230"/>
                      <a:gd name="T4" fmla="*/ 2147483647 w 177"/>
                      <a:gd name="T5" fmla="*/ 2147483647 h 230"/>
                      <a:gd name="T6" fmla="*/ 2147483647 w 177"/>
                      <a:gd name="T7" fmla="*/ 2147483647 h 230"/>
                      <a:gd name="T8" fmla="*/ 2147483647 w 177"/>
                      <a:gd name="T9" fmla="*/ 2147483647 h 230"/>
                      <a:gd name="T10" fmla="*/ 2147483647 w 177"/>
                      <a:gd name="T11" fmla="*/ 2147483647 h 230"/>
                      <a:gd name="T12" fmla="*/ 2147483647 w 177"/>
                      <a:gd name="T13" fmla="*/ 2147483647 h 230"/>
                      <a:gd name="T14" fmla="*/ 2147483647 w 177"/>
                      <a:gd name="T15" fmla="*/ 2147483647 h 230"/>
                      <a:gd name="T16" fmla="*/ 0 60000 65536"/>
                      <a:gd name="T17" fmla="*/ 0 60000 65536"/>
                      <a:gd name="T18" fmla="*/ 0 60000 65536"/>
                      <a:gd name="T19" fmla="*/ 0 60000 65536"/>
                      <a:gd name="T20" fmla="*/ 0 60000 65536"/>
                      <a:gd name="T21" fmla="*/ 0 60000 65536"/>
                      <a:gd name="T22" fmla="*/ 0 60000 65536"/>
                      <a:gd name="T23" fmla="*/ 0 60000 65536"/>
                      <a:gd name="T24" fmla="*/ 0 w 177"/>
                      <a:gd name="T25" fmla="*/ 0 h 230"/>
                      <a:gd name="T26" fmla="*/ 177 w 177"/>
                      <a:gd name="T27" fmla="*/ 230 h 2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7" h="230">
                        <a:moveTo>
                          <a:pt x="0" y="0"/>
                        </a:moveTo>
                        <a:cubicBezTo>
                          <a:pt x="5" y="5"/>
                          <a:pt x="11" y="10"/>
                          <a:pt x="15" y="16"/>
                        </a:cubicBezTo>
                        <a:cubicBezTo>
                          <a:pt x="19" y="23"/>
                          <a:pt x="18" y="33"/>
                          <a:pt x="23" y="39"/>
                        </a:cubicBezTo>
                        <a:cubicBezTo>
                          <a:pt x="36" y="55"/>
                          <a:pt x="59" y="57"/>
                          <a:pt x="77" y="62"/>
                        </a:cubicBezTo>
                        <a:cubicBezTo>
                          <a:pt x="82" y="70"/>
                          <a:pt x="88" y="77"/>
                          <a:pt x="92" y="85"/>
                        </a:cubicBezTo>
                        <a:cubicBezTo>
                          <a:pt x="96" y="92"/>
                          <a:pt x="94" y="103"/>
                          <a:pt x="100" y="108"/>
                        </a:cubicBezTo>
                        <a:cubicBezTo>
                          <a:pt x="114" y="120"/>
                          <a:pt x="135" y="118"/>
                          <a:pt x="153" y="123"/>
                        </a:cubicBezTo>
                        <a:cubicBezTo>
                          <a:pt x="161" y="147"/>
                          <a:pt x="153" y="230"/>
                          <a:pt x="177" y="185"/>
                        </a:cubicBezTo>
                      </a:path>
                    </a:pathLst>
                  </a:custGeom>
                  <a:noFill/>
                  <a:ln w="25400">
                    <a:solidFill>
                      <a:srgbClr val="1877DA"/>
                    </a:solidFill>
                    <a:round/>
                    <a:headEnd/>
                    <a:tailEnd/>
                  </a:ln>
                </p:spPr>
                <p:txBody>
                  <a:bodyPr/>
                  <a:lstStyle/>
                  <a:p>
                    <a:endParaRPr lang="en-AU"/>
                  </a:p>
                </p:txBody>
              </p:sp>
              <p:sp>
                <p:nvSpPr>
                  <p:cNvPr id="33832" name="AutoShape 16"/>
                  <p:cNvSpPr>
                    <a:spLocks/>
                  </p:cNvSpPr>
                  <p:nvPr/>
                </p:nvSpPr>
                <p:spPr bwMode="auto">
                  <a:xfrm>
                    <a:off x="6802438" y="2781300"/>
                    <a:ext cx="215900" cy="352425"/>
                  </a:xfrm>
                  <a:prstGeom prst="roundRect">
                    <a:avLst>
                      <a:gd name="adj" fmla="val 18514"/>
                    </a:avLst>
                  </a:prstGeom>
                  <a:noFill/>
                  <a:ln w="50800">
                    <a:solidFill>
                      <a:srgbClr val="1877DA"/>
                    </a:solidFill>
                    <a:miter lim="800000"/>
                    <a:headEnd/>
                    <a:tailEnd/>
                  </a:ln>
                </p:spPr>
                <p:txBody>
                  <a:bodyPr lIns="0" tIns="0" rIns="0" bIns="0"/>
                  <a:lstStyle/>
                  <a:p>
                    <a:pPr algn="ctr"/>
                    <a:endParaRPr lang="en-US" sz="800">
                      <a:solidFill>
                        <a:srgbClr val="FFFFFF"/>
                      </a:solidFill>
                      <a:latin typeface="Chalkboard" charset="0"/>
                      <a:ea typeface="ヒラギノ角ゴ ProN W3" charset="-128"/>
                      <a:sym typeface="Chalkboard" charset="0"/>
                    </a:endParaRPr>
                  </a:p>
                </p:txBody>
              </p:sp>
              <p:sp>
                <p:nvSpPr>
                  <p:cNvPr id="33833" name="Rectangle 36"/>
                  <p:cNvSpPr>
                    <a:spLocks noChangeArrowheads="1"/>
                  </p:cNvSpPr>
                  <p:nvPr/>
                </p:nvSpPr>
                <p:spPr bwMode="auto">
                  <a:xfrm>
                    <a:off x="6802438" y="2925763"/>
                    <a:ext cx="215900" cy="215900"/>
                  </a:xfrm>
                  <a:prstGeom prst="rect">
                    <a:avLst/>
                  </a:prstGeom>
                  <a:solidFill>
                    <a:srgbClr val="1877DA"/>
                  </a:solidFill>
                  <a:ln w="9525">
                    <a:noFill/>
                    <a:miter lim="800000"/>
                    <a:headEnd/>
                    <a:tailEnd/>
                  </a:ln>
                </p:spPr>
                <p:txBody>
                  <a:bodyPr wrap="none" anchor="ctr"/>
                  <a:lstStyle/>
                  <a:p>
                    <a:endParaRPr lang="en-US"/>
                  </a:p>
                </p:txBody>
              </p:sp>
              <p:sp>
                <p:nvSpPr>
                  <p:cNvPr id="33834" name="Freeform 37"/>
                  <p:cNvSpPr>
                    <a:spLocks/>
                  </p:cNvSpPr>
                  <p:nvPr/>
                </p:nvSpPr>
                <p:spPr bwMode="auto">
                  <a:xfrm>
                    <a:off x="6586538" y="2493963"/>
                    <a:ext cx="280987" cy="365125"/>
                  </a:xfrm>
                  <a:custGeom>
                    <a:avLst/>
                    <a:gdLst>
                      <a:gd name="T0" fmla="*/ 0 w 177"/>
                      <a:gd name="T1" fmla="*/ 0 h 230"/>
                      <a:gd name="T2" fmla="*/ 2147483647 w 177"/>
                      <a:gd name="T3" fmla="*/ 2147483647 h 230"/>
                      <a:gd name="T4" fmla="*/ 2147483647 w 177"/>
                      <a:gd name="T5" fmla="*/ 2147483647 h 230"/>
                      <a:gd name="T6" fmla="*/ 2147483647 w 177"/>
                      <a:gd name="T7" fmla="*/ 2147483647 h 230"/>
                      <a:gd name="T8" fmla="*/ 2147483647 w 177"/>
                      <a:gd name="T9" fmla="*/ 2147483647 h 230"/>
                      <a:gd name="T10" fmla="*/ 2147483647 w 177"/>
                      <a:gd name="T11" fmla="*/ 2147483647 h 230"/>
                      <a:gd name="T12" fmla="*/ 2147483647 w 177"/>
                      <a:gd name="T13" fmla="*/ 2147483647 h 230"/>
                      <a:gd name="T14" fmla="*/ 2147483647 w 177"/>
                      <a:gd name="T15" fmla="*/ 2147483647 h 230"/>
                      <a:gd name="T16" fmla="*/ 0 60000 65536"/>
                      <a:gd name="T17" fmla="*/ 0 60000 65536"/>
                      <a:gd name="T18" fmla="*/ 0 60000 65536"/>
                      <a:gd name="T19" fmla="*/ 0 60000 65536"/>
                      <a:gd name="T20" fmla="*/ 0 60000 65536"/>
                      <a:gd name="T21" fmla="*/ 0 60000 65536"/>
                      <a:gd name="T22" fmla="*/ 0 60000 65536"/>
                      <a:gd name="T23" fmla="*/ 0 60000 65536"/>
                      <a:gd name="T24" fmla="*/ 0 w 177"/>
                      <a:gd name="T25" fmla="*/ 0 h 230"/>
                      <a:gd name="T26" fmla="*/ 177 w 177"/>
                      <a:gd name="T27" fmla="*/ 230 h 2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7" h="230">
                        <a:moveTo>
                          <a:pt x="0" y="0"/>
                        </a:moveTo>
                        <a:cubicBezTo>
                          <a:pt x="5" y="5"/>
                          <a:pt x="11" y="10"/>
                          <a:pt x="15" y="16"/>
                        </a:cubicBezTo>
                        <a:cubicBezTo>
                          <a:pt x="19" y="23"/>
                          <a:pt x="18" y="33"/>
                          <a:pt x="23" y="39"/>
                        </a:cubicBezTo>
                        <a:cubicBezTo>
                          <a:pt x="36" y="55"/>
                          <a:pt x="59" y="57"/>
                          <a:pt x="77" y="62"/>
                        </a:cubicBezTo>
                        <a:cubicBezTo>
                          <a:pt x="82" y="70"/>
                          <a:pt x="88" y="77"/>
                          <a:pt x="92" y="85"/>
                        </a:cubicBezTo>
                        <a:cubicBezTo>
                          <a:pt x="96" y="92"/>
                          <a:pt x="94" y="103"/>
                          <a:pt x="100" y="108"/>
                        </a:cubicBezTo>
                        <a:cubicBezTo>
                          <a:pt x="114" y="120"/>
                          <a:pt x="135" y="118"/>
                          <a:pt x="153" y="123"/>
                        </a:cubicBezTo>
                        <a:cubicBezTo>
                          <a:pt x="161" y="147"/>
                          <a:pt x="153" y="230"/>
                          <a:pt x="177" y="185"/>
                        </a:cubicBezTo>
                      </a:path>
                    </a:pathLst>
                  </a:custGeom>
                  <a:noFill/>
                  <a:ln w="25400">
                    <a:solidFill>
                      <a:srgbClr val="1877DA"/>
                    </a:solidFill>
                    <a:round/>
                    <a:headEnd/>
                    <a:tailEnd/>
                  </a:ln>
                </p:spPr>
                <p:txBody>
                  <a:bodyPr/>
                  <a:lstStyle/>
                  <a:p>
                    <a:endParaRPr lang="en-AU"/>
                  </a:p>
                </p:txBody>
              </p:sp>
            </p:grpSp>
          </p:grpSp>
          <p:pic>
            <p:nvPicPr>
              <p:cNvPr id="33824" name="Picture 42"/>
              <p:cNvPicPr>
                <a:picLocks noChangeAspect="1" noChangeArrowheads="1"/>
              </p:cNvPicPr>
              <p:nvPr/>
            </p:nvPicPr>
            <p:blipFill>
              <a:blip r:embed="rId3" cstate="print"/>
              <a:srcRect/>
              <a:stretch>
                <a:fillRect/>
              </a:stretch>
            </p:blipFill>
            <p:spPr bwMode="auto">
              <a:xfrm>
                <a:off x="6227763" y="3286125"/>
                <a:ext cx="214312" cy="484188"/>
              </a:xfrm>
              <a:prstGeom prst="rect">
                <a:avLst/>
              </a:prstGeom>
              <a:noFill/>
              <a:ln w="9525">
                <a:noFill/>
                <a:miter lim="800000"/>
                <a:headEnd/>
                <a:tailEnd/>
              </a:ln>
            </p:spPr>
          </p:pic>
        </p:grpSp>
        <p:grpSp>
          <p:nvGrpSpPr>
            <p:cNvPr id="12" name="Group 76"/>
            <p:cNvGrpSpPr>
              <a:grpSpLocks/>
            </p:cNvGrpSpPr>
            <p:nvPr/>
          </p:nvGrpSpPr>
          <p:grpSpPr bwMode="auto">
            <a:xfrm>
              <a:off x="2193925" y="1196975"/>
              <a:ext cx="1871663" cy="2573338"/>
              <a:chOff x="2193925" y="1196975"/>
              <a:chExt cx="1871663" cy="2573338"/>
            </a:xfrm>
          </p:grpSpPr>
          <p:sp>
            <p:nvSpPr>
              <p:cNvPr id="33810" name="Freeform 4"/>
              <p:cNvSpPr>
                <a:spLocks/>
              </p:cNvSpPr>
              <p:nvPr/>
            </p:nvSpPr>
            <p:spPr bwMode="auto">
              <a:xfrm>
                <a:off x="2193925" y="1196975"/>
                <a:ext cx="1871663" cy="2305050"/>
              </a:xfrm>
              <a:custGeom>
                <a:avLst/>
                <a:gdLst>
                  <a:gd name="T0" fmla="*/ 2147483647 w 21500"/>
                  <a:gd name="T1" fmla="*/ 2147483647 h 21567"/>
                  <a:gd name="T2" fmla="*/ 2147483647 w 21500"/>
                  <a:gd name="T3" fmla="*/ 2147483647 h 21567"/>
                  <a:gd name="T4" fmla="*/ 2147483647 w 21500"/>
                  <a:gd name="T5" fmla="*/ 2147483647 h 21567"/>
                  <a:gd name="T6" fmla="*/ 2147483647 w 21500"/>
                  <a:gd name="T7" fmla="*/ 2147483647 h 21567"/>
                  <a:gd name="T8" fmla="*/ 2147483647 w 21500"/>
                  <a:gd name="T9" fmla="*/ 2147483647 h 21567"/>
                  <a:gd name="T10" fmla="*/ 2147483647 w 21500"/>
                  <a:gd name="T11" fmla="*/ 2147483647 h 21567"/>
                  <a:gd name="T12" fmla="*/ 2147483647 w 21500"/>
                  <a:gd name="T13" fmla="*/ 2147483647 h 21567"/>
                  <a:gd name="T14" fmla="*/ 2147483647 w 21500"/>
                  <a:gd name="T15" fmla="*/ 2147483647 h 21567"/>
                  <a:gd name="T16" fmla="*/ 2147483647 w 21500"/>
                  <a:gd name="T17" fmla="*/ 2147483647 h 21567"/>
                  <a:gd name="T18" fmla="*/ 2147483647 w 21500"/>
                  <a:gd name="T19" fmla="*/ 2147483647 h 21567"/>
                  <a:gd name="T20" fmla="*/ 2147483647 w 21500"/>
                  <a:gd name="T21" fmla="*/ 2147483647 h 21567"/>
                  <a:gd name="T22" fmla="*/ 2147483647 w 21500"/>
                  <a:gd name="T23" fmla="*/ 2147483647 h 21567"/>
                  <a:gd name="T24" fmla="*/ 2147483647 w 21500"/>
                  <a:gd name="T25" fmla="*/ 2147483647 h 21567"/>
                  <a:gd name="T26" fmla="*/ 2147483647 w 21500"/>
                  <a:gd name="T27" fmla="*/ 2147483647 h 21567"/>
                  <a:gd name="T28" fmla="*/ 2147483647 w 21500"/>
                  <a:gd name="T29" fmla="*/ 2147483647 h 21567"/>
                  <a:gd name="T30" fmla="*/ 2147483647 w 21500"/>
                  <a:gd name="T31" fmla="*/ 2147483647 h 21567"/>
                  <a:gd name="T32" fmla="*/ 0 w 21500"/>
                  <a:gd name="T33" fmla="*/ 2147483647 h 21567"/>
                  <a:gd name="T34" fmla="*/ 2147483647 w 21500"/>
                  <a:gd name="T35" fmla="*/ 2147483647 h 21567"/>
                  <a:gd name="T36" fmla="*/ 2147483647 w 21500"/>
                  <a:gd name="T37" fmla="*/ 2147483647 h 21567"/>
                  <a:gd name="T38" fmla="*/ 2147483647 w 21500"/>
                  <a:gd name="T39" fmla="*/ 2147483647 h 215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500"/>
                  <a:gd name="T61" fmla="*/ 0 h 21567"/>
                  <a:gd name="T62" fmla="*/ 21500 w 21500"/>
                  <a:gd name="T63" fmla="*/ 21567 h 215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500" h="21567">
                    <a:moveTo>
                      <a:pt x="1855" y="1"/>
                    </a:moveTo>
                    <a:lnTo>
                      <a:pt x="19855" y="34"/>
                    </a:lnTo>
                    <a:cubicBezTo>
                      <a:pt x="19855" y="34"/>
                      <a:pt x="20509" y="102"/>
                      <a:pt x="20982" y="541"/>
                    </a:cubicBezTo>
                    <a:cubicBezTo>
                      <a:pt x="21455" y="979"/>
                      <a:pt x="21418" y="1452"/>
                      <a:pt x="21418" y="1452"/>
                    </a:cubicBezTo>
                    <a:lnTo>
                      <a:pt x="21491" y="19981"/>
                    </a:lnTo>
                    <a:cubicBezTo>
                      <a:pt x="21491" y="19981"/>
                      <a:pt x="21600" y="20419"/>
                      <a:pt x="21055" y="20926"/>
                    </a:cubicBezTo>
                    <a:cubicBezTo>
                      <a:pt x="20509" y="21432"/>
                      <a:pt x="19855" y="21533"/>
                      <a:pt x="19855" y="21533"/>
                    </a:cubicBezTo>
                    <a:lnTo>
                      <a:pt x="7600" y="21567"/>
                    </a:lnTo>
                    <a:cubicBezTo>
                      <a:pt x="7600" y="21567"/>
                      <a:pt x="7164" y="21422"/>
                      <a:pt x="6618" y="20916"/>
                    </a:cubicBezTo>
                    <a:cubicBezTo>
                      <a:pt x="6073" y="20410"/>
                      <a:pt x="6094" y="19964"/>
                      <a:pt x="6094" y="19964"/>
                    </a:cubicBezTo>
                    <a:lnTo>
                      <a:pt x="6086" y="9049"/>
                    </a:lnTo>
                    <a:cubicBezTo>
                      <a:pt x="6086" y="9049"/>
                      <a:pt x="6201" y="8513"/>
                      <a:pt x="5801" y="8142"/>
                    </a:cubicBezTo>
                    <a:cubicBezTo>
                      <a:pt x="5401" y="7770"/>
                      <a:pt x="4676" y="7739"/>
                      <a:pt x="4676" y="7739"/>
                    </a:cubicBezTo>
                    <a:lnTo>
                      <a:pt x="1801" y="7739"/>
                    </a:lnTo>
                    <a:cubicBezTo>
                      <a:pt x="1801" y="7739"/>
                      <a:pt x="890" y="7329"/>
                      <a:pt x="586" y="7083"/>
                    </a:cubicBezTo>
                    <a:cubicBezTo>
                      <a:pt x="308" y="6859"/>
                      <a:pt x="36" y="5333"/>
                      <a:pt x="36" y="5333"/>
                    </a:cubicBezTo>
                    <a:lnTo>
                      <a:pt x="0" y="1384"/>
                    </a:lnTo>
                    <a:cubicBezTo>
                      <a:pt x="0" y="1384"/>
                      <a:pt x="145" y="845"/>
                      <a:pt x="618" y="406"/>
                    </a:cubicBezTo>
                    <a:cubicBezTo>
                      <a:pt x="1091" y="-33"/>
                      <a:pt x="1855" y="1"/>
                      <a:pt x="1855" y="1"/>
                    </a:cubicBezTo>
                    <a:close/>
                    <a:moveTo>
                      <a:pt x="1855" y="1"/>
                    </a:moveTo>
                  </a:path>
                </a:pathLst>
              </a:custGeom>
              <a:noFill/>
              <a:ln w="76200">
                <a:solidFill>
                  <a:srgbClr val="FF9900"/>
                </a:solidFill>
                <a:prstDash val="dash"/>
                <a:miter lim="800000"/>
                <a:headEnd/>
                <a:tailEnd/>
              </a:ln>
            </p:spPr>
            <p:txBody>
              <a:bodyPr lIns="0" tIns="0" rIns="0" bIns="0"/>
              <a:lstStyle/>
              <a:p>
                <a:endParaRPr lang="en-AU"/>
              </a:p>
            </p:txBody>
          </p:sp>
          <p:pic>
            <p:nvPicPr>
              <p:cNvPr id="33811" name="Picture 41"/>
              <p:cNvPicPr>
                <a:picLocks noChangeAspect="1" noChangeArrowheads="1"/>
              </p:cNvPicPr>
              <p:nvPr/>
            </p:nvPicPr>
            <p:blipFill>
              <a:blip r:embed="rId3" cstate="print"/>
              <a:srcRect/>
              <a:stretch>
                <a:fillRect/>
              </a:stretch>
            </p:blipFill>
            <p:spPr bwMode="auto">
              <a:xfrm>
                <a:off x="3203575" y="3286125"/>
                <a:ext cx="214313" cy="484188"/>
              </a:xfrm>
              <a:prstGeom prst="rect">
                <a:avLst/>
              </a:prstGeom>
              <a:noFill/>
              <a:ln w="9525">
                <a:noFill/>
                <a:miter lim="800000"/>
                <a:headEnd/>
                <a:tailEnd/>
              </a:ln>
            </p:spPr>
          </p:pic>
          <p:grpSp>
            <p:nvGrpSpPr>
              <p:cNvPr id="13" name="Group 75"/>
              <p:cNvGrpSpPr>
                <a:grpSpLocks/>
              </p:cNvGrpSpPr>
              <p:nvPr/>
            </p:nvGrpSpPr>
            <p:grpSpPr bwMode="auto">
              <a:xfrm>
                <a:off x="2627784" y="1412776"/>
                <a:ext cx="1181100" cy="1693863"/>
                <a:chOff x="5004048" y="3717032"/>
                <a:chExt cx="1181100" cy="1693863"/>
              </a:xfrm>
            </p:grpSpPr>
            <p:sp>
              <p:nvSpPr>
                <p:cNvPr id="33813" name="AutoShape 16"/>
                <p:cNvSpPr>
                  <a:spLocks/>
                </p:cNvSpPr>
                <p:nvPr/>
              </p:nvSpPr>
              <p:spPr bwMode="auto">
                <a:xfrm>
                  <a:off x="5004048" y="3717032"/>
                  <a:ext cx="215900" cy="352425"/>
                </a:xfrm>
                <a:prstGeom prst="roundRect">
                  <a:avLst>
                    <a:gd name="adj" fmla="val 18514"/>
                  </a:avLst>
                </a:prstGeom>
                <a:noFill/>
                <a:ln w="50800">
                  <a:solidFill>
                    <a:srgbClr val="1877DA"/>
                  </a:solidFill>
                  <a:miter lim="800000"/>
                  <a:headEnd/>
                  <a:tailEnd/>
                </a:ln>
              </p:spPr>
              <p:txBody>
                <a:bodyPr lIns="0" tIns="0" rIns="0" bIns="0"/>
                <a:lstStyle/>
                <a:p>
                  <a:pPr algn="ctr"/>
                  <a:endParaRPr lang="en-US" sz="800">
                    <a:solidFill>
                      <a:srgbClr val="FFFFFF"/>
                    </a:solidFill>
                    <a:latin typeface="Chalkboard" charset="0"/>
                    <a:ea typeface="ヒラギノ角ゴ ProN W3" charset="-128"/>
                    <a:sym typeface="Chalkboard" charset="0"/>
                  </a:endParaRPr>
                </a:p>
              </p:txBody>
            </p:sp>
            <p:grpSp>
              <p:nvGrpSpPr>
                <p:cNvPr id="14" name="Group 60"/>
                <p:cNvGrpSpPr>
                  <a:grpSpLocks/>
                </p:cNvGrpSpPr>
                <p:nvPr/>
              </p:nvGrpSpPr>
              <p:grpSpPr bwMode="auto">
                <a:xfrm>
                  <a:off x="5004048" y="3750370"/>
                  <a:ext cx="1181100" cy="1660525"/>
                  <a:chOff x="5653088" y="1446213"/>
                  <a:chExt cx="1181100" cy="1660525"/>
                </a:xfrm>
              </p:grpSpPr>
              <p:grpSp>
                <p:nvGrpSpPr>
                  <p:cNvPr id="15" name="Group 1"/>
                  <p:cNvGrpSpPr>
                    <a:grpSpLocks/>
                  </p:cNvGrpSpPr>
                  <p:nvPr/>
                </p:nvGrpSpPr>
                <p:grpSpPr bwMode="auto">
                  <a:xfrm>
                    <a:off x="6089650" y="1446213"/>
                    <a:ext cx="744538" cy="1660525"/>
                    <a:chOff x="0" y="0"/>
                    <a:chExt cx="1013" cy="2643"/>
                  </a:xfrm>
                </p:grpSpPr>
                <p:sp>
                  <p:nvSpPr>
                    <p:cNvPr id="33820" name="Freeform 2"/>
                    <p:cNvSpPr>
                      <a:spLocks/>
                    </p:cNvSpPr>
                    <p:nvPr/>
                  </p:nvSpPr>
                  <p:spPr bwMode="auto">
                    <a:xfrm>
                      <a:off x="0" y="436"/>
                      <a:ext cx="1013" cy="2207"/>
                    </a:xfrm>
                    <a:custGeom>
                      <a:avLst/>
                      <a:gdLst>
                        <a:gd name="T0" fmla="*/ 0 w 21329"/>
                        <a:gd name="T1" fmla="*/ 0 h 21507"/>
                        <a:gd name="T2" fmla="*/ 0 w 21329"/>
                        <a:gd name="T3" fmla="*/ 0 h 21507"/>
                        <a:gd name="T4" fmla="*/ 0 w 21329"/>
                        <a:gd name="T5" fmla="*/ 0 h 21507"/>
                        <a:gd name="T6" fmla="*/ 0 w 21329"/>
                        <a:gd name="T7" fmla="*/ 0 h 21507"/>
                        <a:gd name="T8" fmla="*/ 0 w 21329"/>
                        <a:gd name="T9" fmla="*/ 0 h 21507"/>
                        <a:gd name="T10" fmla="*/ 0 w 21329"/>
                        <a:gd name="T11" fmla="*/ 0 h 21507"/>
                        <a:gd name="T12" fmla="*/ 0 w 21329"/>
                        <a:gd name="T13" fmla="*/ 0 h 21507"/>
                        <a:gd name="T14" fmla="*/ 0 w 21329"/>
                        <a:gd name="T15" fmla="*/ 0 h 21507"/>
                        <a:gd name="T16" fmla="*/ 0 w 21329"/>
                        <a:gd name="T17" fmla="*/ 0 h 21507"/>
                        <a:gd name="T18" fmla="*/ 0 w 21329"/>
                        <a:gd name="T19" fmla="*/ 0 h 21507"/>
                        <a:gd name="T20" fmla="*/ 0 w 21329"/>
                        <a:gd name="T21" fmla="*/ 0 h 21507"/>
                        <a:gd name="T22" fmla="*/ 0 w 21329"/>
                        <a:gd name="T23" fmla="*/ 0 h 21507"/>
                        <a:gd name="T24" fmla="*/ 0 w 21329"/>
                        <a:gd name="T25" fmla="*/ 0 h 21507"/>
                        <a:gd name="T26" fmla="*/ 0 w 21329"/>
                        <a:gd name="T27" fmla="*/ 0 h 21507"/>
                        <a:gd name="T28" fmla="*/ 0 w 21329"/>
                        <a:gd name="T29" fmla="*/ 0 h 21507"/>
                        <a:gd name="T30" fmla="*/ 0 w 21329"/>
                        <a:gd name="T31" fmla="*/ 0 h 21507"/>
                        <a:gd name="T32" fmla="*/ 0 w 21329"/>
                        <a:gd name="T33" fmla="*/ 0 h 21507"/>
                        <a:gd name="T34" fmla="*/ 0 w 21329"/>
                        <a:gd name="T35" fmla="*/ 0 h 21507"/>
                        <a:gd name="T36" fmla="*/ 0 w 21329"/>
                        <a:gd name="T37" fmla="*/ 0 h 21507"/>
                        <a:gd name="T38" fmla="*/ 0 w 21329"/>
                        <a:gd name="T39" fmla="*/ 0 h 21507"/>
                        <a:gd name="T40" fmla="*/ 0 w 21329"/>
                        <a:gd name="T41" fmla="*/ 0 h 21507"/>
                        <a:gd name="T42" fmla="*/ 0 w 21329"/>
                        <a:gd name="T43" fmla="*/ 0 h 21507"/>
                        <a:gd name="T44" fmla="*/ 0 w 21329"/>
                        <a:gd name="T45" fmla="*/ 0 h 21507"/>
                        <a:gd name="T46" fmla="*/ 0 w 21329"/>
                        <a:gd name="T47" fmla="*/ 0 h 21507"/>
                        <a:gd name="T48" fmla="*/ 0 w 21329"/>
                        <a:gd name="T49" fmla="*/ 0 h 21507"/>
                        <a:gd name="T50" fmla="*/ 0 w 21329"/>
                        <a:gd name="T51" fmla="*/ 0 h 21507"/>
                        <a:gd name="T52" fmla="*/ 0 w 21329"/>
                        <a:gd name="T53" fmla="*/ 0 h 21507"/>
                        <a:gd name="T54" fmla="*/ 0 w 21329"/>
                        <a:gd name="T55" fmla="*/ 0 h 215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329"/>
                        <a:gd name="T85" fmla="*/ 0 h 21507"/>
                        <a:gd name="T86" fmla="*/ 21329 w 21329"/>
                        <a:gd name="T87" fmla="*/ 21507 h 2150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329" h="21507">
                          <a:moveTo>
                            <a:pt x="0" y="2617"/>
                          </a:moveTo>
                          <a:lnTo>
                            <a:pt x="27" y="8355"/>
                          </a:lnTo>
                          <a:cubicBezTo>
                            <a:pt x="27" y="8355"/>
                            <a:pt x="-50" y="9221"/>
                            <a:pt x="1327" y="9938"/>
                          </a:cubicBezTo>
                          <a:cubicBezTo>
                            <a:pt x="2586" y="10593"/>
                            <a:pt x="3815" y="10774"/>
                            <a:pt x="3815" y="10774"/>
                          </a:cubicBezTo>
                          <a:lnTo>
                            <a:pt x="3815" y="2964"/>
                          </a:lnTo>
                          <a:cubicBezTo>
                            <a:pt x="3815" y="2964"/>
                            <a:pt x="3760" y="2636"/>
                            <a:pt x="4366" y="2617"/>
                          </a:cubicBezTo>
                          <a:cubicBezTo>
                            <a:pt x="4971" y="2599"/>
                            <a:pt x="5142" y="2964"/>
                            <a:pt x="5142" y="2964"/>
                          </a:cubicBezTo>
                          <a:lnTo>
                            <a:pt x="5173" y="20524"/>
                          </a:lnTo>
                          <a:cubicBezTo>
                            <a:pt x="5173" y="20524"/>
                            <a:pt x="5503" y="21468"/>
                            <a:pt x="7493" y="21507"/>
                          </a:cubicBezTo>
                          <a:cubicBezTo>
                            <a:pt x="9484" y="21545"/>
                            <a:pt x="9953" y="20507"/>
                            <a:pt x="9953" y="20507"/>
                          </a:cubicBezTo>
                          <a:lnTo>
                            <a:pt x="9953" y="10774"/>
                          </a:lnTo>
                          <a:lnTo>
                            <a:pt x="11611" y="10774"/>
                          </a:lnTo>
                          <a:lnTo>
                            <a:pt x="11611" y="20507"/>
                          </a:lnTo>
                          <a:cubicBezTo>
                            <a:pt x="11611" y="20507"/>
                            <a:pt x="11895" y="21515"/>
                            <a:pt x="13812" y="21469"/>
                          </a:cubicBezTo>
                          <a:cubicBezTo>
                            <a:pt x="15729" y="21423"/>
                            <a:pt x="16173" y="20507"/>
                            <a:pt x="16173" y="20507"/>
                          </a:cubicBezTo>
                          <a:lnTo>
                            <a:pt x="16173" y="2964"/>
                          </a:lnTo>
                          <a:cubicBezTo>
                            <a:pt x="16173" y="2964"/>
                            <a:pt x="15946" y="2617"/>
                            <a:pt x="16753" y="2617"/>
                          </a:cubicBezTo>
                          <a:cubicBezTo>
                            <a:pt x="17561" y="2617"/>
                            <a:pt x="17500" y="2964"/>
                            <a:pt x="17500" y="2964"/>
                          </a:cubicBezTo>
                          <a:lnTo>
                            <a:pt x="17500" y="10774"/>
                          </a:lnTo>
                          <a:cubicBezTo>
                            <a:pt x="17500" y="10774"/>
                            <a:pt x="18995" y="10505"/>
                            <a:pt x="20105" y="9756"/>
                          </a:cubicBezTo>
                          <a:cubicBezTo>
                            <a:pt x="21215" y="9007"/>
                            <a:pt x="21114" y="8262"/>
                            <a:pt x="21114" y="8262"/>
                          </a:cubicBezTo>
                          <a:lnTo>
                            <a:pt x="21316" y="2645"/>
                          </a:lnTo>
                          <a:cubicBezTo>
                            <a:pt x="21316" y="2645"/>
                            <a:pt x="21550" y="1443"/>
                            <a:pt x="20071" y="694"/>
                          </a:cubicBezTo>
                          <a:cubicBezTo>
                            <a:pt x="18592" y="-55"/>
                            <a:pt x="16173" y="1"/>
                            <a:pt x="16173" y="1"/>
                          </a:cubicBezTo>
                          <a:lnTo>
                            <a:pt x="5142" y="1"/>
                          </a:lnTo>
                          <a:cubicBezTo>
                            <a:pt x="5142" y="1"/>
                            <a:pt x="2669" y="88"/>
                            <a:pt x="1410" y="650"/>
                          </a:cubicBezTo>
                          <a:cubicBezTo>
                            <a:pt x="152" y="1211"/>
                            <a:pt x="0" y="2617"/>
                            <a:pt x="0" y="2617"/>
                          </a:cubicBezTo>
                          <a:close/>
                          <a:moveTo>
                            <a:pt x="0" y="2617"/>
                          </a:moveTo>
                        </a:path>
                      </a:pathLst>
                    </a:custGeom>
                    <a:solidFill>
                      <a:srgbClr val="1877DA"/>
                    </a:solidFill>
                    <a:ln w="76200">
                      <a:noFill/>
                      <a:miter lim="800000"/>
                      <a:headEnd/>
                      <a:tailEnd/>
                    </a:ln>
                  </p:spPr>
                  <p:txBody>
                    <a:bodyPr lIns="0" tIns="0" rIns="0" bIns="0"/>
                    <a:lstStyle/>
                    <a:p>
                      <a:endParaRPr lang="en-AU"/>
                    </a:p>
                  </p:txBody>
                </p:sp>
                <p:sp>
                  <p:nvSpPr>
                    <p:cNvPr id="33821" name="Oval 3"/>
                    <p:cNvSpPr>
                      <a:spLocks/>
                    </p:cNvSpPr>
                    <p:nvPr/>
                  </p:nvSpPr>
                  <p:spPr bwMode="auto">
                    <a:xfrm>
                      <a:off x="321" y="0"/>
                      <a:ext cx="366" cy="367"/>
                    </a:xfrm>
                    <a:prstGeom prst="ellipse">
                      <a:avLst/>
                    </a:prstGeom>
                    <a:solidFill>
                      <a:srgbClr val="1877DA"/>
                    </a:solidFill>
                    <a:ln w="76200">
                      <a:noFill/>
                      <a:miter lim="800000"/>
                      <a:headEnd/>
                      <a:tailEnd/>
                    </a:ln>
                  </p:spPr>
                  <p:txBody>
                    <a:bodyPr lIns="0" tIns="0" rIns="0" bIns="0"/>
                    <a:lstStyle/>
                    <a:p>
                      <a:pPr algn="ctr"/>
                      <a:endParaRPr lang="en-US" sz="5600">
                        <a:solidFill>
                          <a:srgbClr val="FFFFFF"/>
                        </a:solidFill>
                        <a:latin typeface="Chalkboard" charset="0"/>
                        <a:ea typeface="ヒラギノ角ゴ ProN W3" charset="-128"/>
                        <a:sym typeface="Chalkboard" charset="0"/>
                      </a:endParaRPr>
                    </a:p>
                  </p:txBody>
                </p:sp>
              </p:grpSp>
              <p:sp>
                <p:nvSpPr>
                  <p:cNvPr id="33816" name="Rectangle 17"/>
                  <p:cNvSpPr>
                    <a:spLocks noChangeArrowheads="1"/>
                  </p:cNvSpPr>
                  <p:nvPr/>
                </p:nvSpPr>
                <p:spPr bwMode="auto">
                  <a:xfrm>
                    <a:off x="5653088" y="1557338"/>
                    <a:ext cx="215900" cy="215900"/>
                  </a:xfrm>
                  <a:prstGeom prst="rect">
                    <a:avLst/>
                  </a:prstGeom>
                  <a:solidFill>
                    <a:srgbClr val="1877DA"/>
                  </a:solidFill>
                  <a:ln w="9525">
                    <a:noFill/>
                    <a:miter lim="800000"/>
                    <a:headEnd/>
                    <a:tailEnd/>
                  </a:ln>
                </p:spPr>
                <p:txBody>
                  <a:bodyPr wrap="none" anchor="ctr"/>
                  <a:lstStyle/>
                  <a:p>
                    <a:endParaRPr lang="en-US"/>
                  </a:p>
                </p:txBody>
              </p:sp>
              <p:sp>
                <p:nvSpPr>
                  <p:cNvPr id="33817" name="Rectangle 18"/>
                  <p:cNvSpPr>
                    <a:spLocks noChangeArrowheads="1"/>
                  </p:cNvSpPr>
                  <p:nvPr/>
                </p:nvSpPr>
                <p:spPr bwMode="auto">
                  <a:xfrm>
                    <a:off x="5795963" y="1846263"/>
                    <a:ext cx="71437" cy="142875"/>
                  </a:xfrm>
                  <a:prstGeom prst="rect">
                    <a:avLst/>
                  </a:prstGeom>
                  <a:solidFill>
                    <a:srgbClr val="1877DA"/>
                  </a:solidFill>
                  <a:ln w="9525">
                    <a:noFill/>
                    <a:miter lim="800000"/>
                    <a:headEnd/>
                    <a:tailEnd/>
                  </a:ln>
                </p:spPr>
                <p:txBody>
                  <a:bodyPr wrap="none" anchor="ctr"/>
                  <a:lstStyle/>
                  <a:p>
                    <a:endParaRPr lang="en-US"/>
                  </a:p>
                </p:txBody>
              </p:sp>
              <p:sp>
                <p:nvSpPr>
                  <p:cNvPr id="33818" name="Line 19"/>
                  <p:cNvSpPr>
                    <a:spLocks noChangeShapeType="1"/>
                  </p:cNvSpPr>
                  <p:nvPr/>
                </p:nvSpPr>
                <p:spPr bwMode="auto">
                  <a:xfrm>
                    <a:off x="5795963" y="1773238"/>
                    <a:ext cx="0" cy="215900"/>
                  </a:xfrm>
                  <a:prstGeom prst="line">
                    <a:avLst/>
                  </a:prstGeom>
                  <a:noFill/>
                  <a:ln w="25400">
                    <a:solidFill>
                      <a:srgbClr val="1877DA"/>
                    </a:solidFill>
                    <a:round/>
                    <a:headEnd/>
                    <a:tailEnd/>
                  </a:ln>
                </p:spPr>
                <p:txBody>
                  <a:bodyPr/>
                  <a:lstStyle/>
                  <a:p>
                    <a:endParaRPr lang="en-AU"/>
                  </a:p>
                </p:txBody>
              </p:sp>
              <p:sp>
                <p:nvSpPr>
                  <p:cNvPr id="33819" name="Freeform 20"/>
                  <p:cNvSpPr>
                    <a:spLocks/>
                  </p:cNvSpPr>
                  <p:nvPr/>
                </p:nvSpPr>
                <p:spPr bwMode="auto">
                  <a:xfrm>
                    <a:off x="5802313" y="1979613"/>
                    <a:ext cx="280987" cy="365125"/>
                  </a:xfrm>
                  <a:custGeom>
                    <a:avLst/>
                    <a:gdLst>
                      <a:gd name="T0" fmla="*/ 0 w 177"/>
                      <a:gd name="T1" fmla="*/ 0 h 230"/>
                      <a:gd name="T2" fmla="*/ 2147483647 w 177"/>
                      <a:gd name="T3" fmla="*/ 2147483647 h 230"/>
                      <a:gd name="T4" fmla="*/ 2147483647 w 177"/>
                      <a:gd name="T5" fmla="*/ 2147483647 h 230"/>
                      <a:gd name="T6" fmla="*/ 2147483647 w 177"/>
                      <a:gd name="T7" fmla="*/ 2147483647 h 230"/>
                      <a:gd name="T8" fmla="*/ 2147483647 w 177"/>
                      <a:gd name="T9" fmla="*/ 2147483647 h 230"/>
                      <a:gd name="T10" fmla="*/ 2147483647 w 177"/>
                      <a:gd name="T11" fmla="*/ 2147483647 h 230"/>
                      <a:gd name="T12" fmla="*/ 2147483647 w 177"/>
                      <a:gd name="T13" fmla="*/ 2147483647 h 230"/>
                      <a:gd name="T14" fmla="*/ 2147483647 w 177"/>
                      <a:gd name="T15" fmla="*/ 2147483647 h 230"/>
                      <a:gd name="T16" fmla="*/ 0 60000 65536"/>
                      <a:gd name="T17" fmla="*/ 0 60000 65536"/>
                      <a:gd name="T18" fmla="*/ 0 60000 65536"/>
                      <a:gd name="T19" fmla="*/ 0 60000 65536"/>
                      <a:gd name="T20" fmla="*/ 0 60000 65536"/>
                      <a:gd name="T21" fmla="*/ 0 60000 65536"/>
                      <a:gd name="T22" fmla="*/ 0 60000 65536"/>
                      <a:gd name="T23" fmla="*/ 0 60000 65536"/>
                      <a:gd name="T24" fmla="*/ 0 w 177"/>
                      <a:gd name="T25" fmla="*/ 0 h 230"/>
                      <a:gd name="T26" fmla="*/ 177 w 177"/>
                      <a:gd name="T27" fmla="*/ 230 h 2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7" h="230">
                        <a:moveTo>
                          <a:pt x="0" y="0"/>
                        </a:moveTo>
                        <a:cubicBezTo>
                          <a:pt x="5" y="5"/>
                          <a:pt x="11" y="10"/>
                          <a:pt x="15" y="16"/>
                        </a:cubicBezTo>
                        <a:cubicBezTo>
                          <a:pt x="19" y="23"/>
                          <a:pt x="18" y="33"/>
                          <a:pt x="23" y="39"/>
                        </a:cubicBezTo>
                        <a:cubicBezTo>
                          <a:pt x="36" y="55"/>
                          <a:pt x="59" y="57"/>
                          <a:pt x="77" y="62"/>
                        </a:cubicBezTo>
                        <a:cubicBezTo>
                          <a:pt x="82" y="70"/>
                          <a:pt x="88" y="77"/>
                          <a:pt x="92" y="85"/>
                        </a:cubicBezTo>
                        <a:cubicBezTo>
                          <a:pt x="96" y="92"/>
                          <a:pt x="94" y="103"/>
                          <a:pt x="100" y="108"/>
                        </a:cubicBezTo>
                        <a:cubicBezTo>
                          <a:pt x="114" y="120"/>
                          <a:pt x="135" y="118"/>
                          <a:pt x="153" y="123"/>
                        </a:cubicBezTo>
                        <a:cubicBezTo>
                          <a:pt x="161" y="147"/>
                          <a:pt x="153" y="230"/>
                          <a:pt x="177" y="185"/>
                        </a:cubicBezTo>
                      </a:path>
                    </a:pathLst>
                  </a:custGeom>
                  <a:noFill/>
                  <a:ln w="25400">
                    <a:solidFill>
                      <a:srgbClr val="1877DA"/>
                    </a:solidFill>
                    <a:round/>
                    <a:headEnd/>
                    <a:tailEnd/>
                  </a:ln>
                </p:spPr>
                <p:txBody>
                  <a:bodyPr/>
                  <a:lstStyle/>
                  <a:p>
                    <a:endParaRPr lang="en-AU"/>
                  </a:p>
                </p:txBody>
              </p:sp>
            </p:gr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31"/>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nodeType="after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25330"/>
                                        </p:tgtEl>
                                        <p:attrNameLst>
                                          <p:attrName>style.visibility</p:attrName>
                                        </p:attrNameLst>
                                      </p:cBhvr>
                                      <p:to>
                                        <p:strVal val="visible"/>
                                      </p:to>
                                    </p:set>
                                    <p:animEffect transition="in" filter="dissolve">
                                      <p:cBhvr>
                                        <p:cTn id="15" dur="500"/>
                                        <p:tgtEl>
                                          <p:spTgt spid="225330"/>
                                        </p:tgtEl>
                                      </p:cBhvr>
                                    </p:animEffect>
                                  </p:childTnLst>
                                </p:cTn>
                              </p:par>
                            </p:childTnLst>
                          </p:cTn>
                        </p:par>
                        <p:par>
                          <p:cTn id="16" fill="hold">
                            <p:stCondLst>
                              <p:cond delay="500"/>
                            </p:stCondLst>
                            <p:childTnLst>
                              <p:par>
                                <p:cTn id="17" presetID="9"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0" grpId="0" animBg="1"/>
      <p:bldP spid="2253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AU"/>
              <a:t>Video Example</a:t>
            </a:r>
            <a:br>
              <a:rPr lang="en-AU"/>
            </a:br>
            <a:r>
              <a:rPr lang="en-AU" sz="3200"/>
              <a:t>One Action Two Moments</a:t>
            </a:r>
          </a:p>
        </p:txBody>
      </p:sp>
      <p:sp>
        <p:nvSpPr>
          <p:cNvPr id="3" name="Content Placeholder 2">
            <a:extLst>
              <a:ext uri="{FF2B5EF4-FFF2-40B4-BE49-F238E27FC236}">
                <a16:creationId xmlns:a16="http://schemas.microsoft.com/office/drawing/2014/main" id="{7AED8CC2-77AC-4C26-94EB-620251FAFE46}"/>
              </a:ext>
            </a:extLst>
          </p:cNvPr>
          <p:cNvSpPr>
            <a:spLocks noGrp="1"/>
          </p:cNvSpPr>
          <p:nvPr>
            <p:ph idx="1"/>
          </p:nvPr>
        </p:nvSpPr>
        <p:spPr/>
        <p:txBody>
          <a:bodyPr/>
          <a:lstStyle/>
          <a:p>
            <a:pPr marL="0" indent="0">
              <a:buNone/>
            </a:pPr>
            <a:endParaRPr lang="en-US" dirty="0">
              <a:cs typeface="Arial"/>
            </a:endParaRPr>
          </a:p>
          <a:p>
            <a:pPr marL="0" indent="0">
              <a:buNone/>
            </a:pPr>
            <a:endParaRPr lang="en-US" dirty="0">
              <a:cs typeface="Arial"/>
            </a:endParaRPr>
          </a:p>
          <a:p>
            <a:pPr marL="0" indent="0">
              <a:buNone/>
            </a:pPr>
            <a:endParaRPr lang="en-US" dirty="0">
              <a:cs typeface="Arial"/>
            </a:endParaRPr>
          </a:p>
          <a:p>
            <a:pPr marL="0" indent="0">
              <a:buNone/>
            </a:pPr>
            <a:r>
              <a:rPr lang="en-US" dirty="0">
                <a:cs typeface="Arial"/>
              </a:rPr>
              <a:t>                               PLAY</a:t>
            </a:r>
          </a:p>
          <a:p>
            <a:pPr marL="0" indent="0">
              <a:buNone/>
            </a:pPr>
            <a:r>
              <a:rPr lang="en-US" dirty="0">
                <a:highlight>
                  <a:srgbClr val="FFFF00"/>
                </a:highlight>
                <a:cs typeface="Arial"/>
              </a:rPr>
              <a:t>*add One Action Two Moments 2 pts video here</a:t>
            </a:r>
            <a:endParaRPr lang="en-US" dirty="0">
              <a:highlight>
                <a:srgbClr val="FFFF00"/>
              </a:highlight>
              <a:cs typeface="Arial"/>
              <a:hlinkClick r:id="rId3"/>
            </a:endParaRPr>
          </a:p>
          <a:p>
            <a:pPr marL="0" indent="0">
              <a:buNone/>
            </a:pPr>
            <a:endParaRPr lang="en-US" dirty="0">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0"/>
            <a:ext cx="9144000" cy="836613"/>
          </a:xfrm>
        </p:spPr>
        <p:txBody>
          <a:bodyPr/>
          <a:lstStyle/>
          <a:p>
            <a:r>
              <a:rPr lang="en-AU"/>
              <a:t>One action = Two moments</a:t>
            </a:r>
          </a:p>
        </p:txBody>
      </p:sp>
      <p:sp>
        <p:nvSpPr>
          <p:cNvPr id="38915" name="Content Placeholder 2"/>
          <p:cNvSpPr>
            <a:spLocks noGrp="1"/>
          </p:cNvSpPr>
          <p:nvPr>
            <p:ph idx="1"/>
          </p:nvPr>
        </p:nvSpPr>
        <p:spPr>
          <a:xfrm>
            <a:off x="395288" y="1135063"/>
            <a:ext cx="8445500" cy="4886325"/>
          </a:xfrm>
        </p:spPr>
        <p:txBody>
          <a:bodyPr/>
          <a:lstStyle/>
          <a:p>
            <a:r>
              <a:rPr lang="en-AU"/>
              <a:t>Two moments for hand hygiene can occur simultaneously</a:t>
            </a:r>
          </a:p>
          <a:p>
            <a:endParaRPr lang="en-AU"/>
          </a:p>
          <a:p>
            <a:pPr>
              <a:buFontTx/>
              <a:buNone/>
            </a:pPr>
            <a:r>
              <a:rPr lang="en-AU">
                <a:solidFill>
                  <a:srgbClr val="4D85C5"/>
                </a:solidFill>
              </a:rPr>
              <a:t>Example 2</a:t>
            </a:r>
          </a:p>
          <a:p>
            <a:r>
              <a:rPr lang="en-AU"/>
              <a:t>After touching a patient then performing a procedure on that same patient</a:t>
            </a:r>
          </a:p>
          <a:p>
            <a:pPr lvl="1"/>
            <a:r>
              <a:rPr lang="en-AU"/>
              <a:t>This one hand hygiene action is recorded for both the M4 and M2</a:t>
            </a:r>
          </a:p>
          <a:p>
            <a:endParaRPr lang="en-AU"/>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8"/>
          <p:cNvGrpSpPr>
            <a:grpSpLocks/>
          </p:cNvGrpSpPr>
          <p:nvPr/>
        </p:nvGrpSpPr>
        <p:grpSpPr bwMode="auto">
          <a:xfrm>
            <a:off x="1187450" y="1196975"/>
            <a:ext cx="6840538" cy="4105275"/>
            <a:chOff x="1259632" y="764704"/>
            <a:chExt cx="6840537" cy="4105275"/>
          </a:xfrm>
        </p:grpSpPr>
        <p:grpSp>
          <p:nvGrpSpPr>
            <p:cNvPr id="3" name="Group 78"/>
            <p:cNvGrpSpPr>
              <a:grpSpLocks/>
            </p:cNvGrpSpPr>
            <p:nvPr/>
          </p:nvGrpSpPr>
          <p:grpSpPr bwMode="auto">
            <a:xfrm>
              <a:off x="1259632" y="764704"/>
              <a:ext cx="6840537" cy="4105275"/>
              <a:chOff x="1258888" y="765175"/>
              <a:chExt cx="6840537" cy="4105275"/>
            </a:xfrm>
          </p:grpSpPr>
          <p:sp>
            <p:nvSpPr>
              <p:cNvPr id="36921" name="Line 21"/>
              <p:cNvSpPr>
                <a:spLocks noChangeShapeType="1"/>
              </p:cNvSpPr>
              <p:nvPr/>
            </p:nvSpPr>
            <p:spPr bwMode="auto">
              <a:xfrm>
                <a:off x="1258888" y="765175"/>
                <a:ext cx="6840537" cy="0"/>
              </a:xfrm>
              <a:prstGeom prst="line">
                <a:avLst/>
              </a:prstGeom>
              <a:noFill/>
              <a:ln w="50800">
                <a:solidFill>
                  <a:srgbClr val="92D050"/>
                </a:solidFill>
                <a:round/>
                <a:headEnd/>
                <a:tailEnd/>
              </a:ln>
            </p:spPr>
            <p:txBody>
              <a:bodyPr/>
              <a:lstStyle/>
              <a:p>
                <a:endParaRPr lang="en-AU"/>
              </a:p>
            </p:txBody>
          </p:sp>
          <p:sp>
            <p:nvSpPr>
              <p:cNvPr id="36922" name="Line 22"/>
              <p:cNvSpPr>
                <a:spLocks noChangeShapeType="1"/>
              </p:cNvSpPr>
              <p:nvPr/>
            </p:nvSpPr>
            <p:spPr bwMode="auto">
              <a:xfrm>
                <a:off x="1258888" y="4870450"/>
                <a:ext cx="6840537" cy="0"/>
              </a:xfrm>
              <a:prstGeom prst="line">
                <a:avLst/>
              </a:prstGeom>
              <a:noFill/>
              <a:ln w="50800">
                <a:solidFill>
                  <a:srgbClr val="92D050"/>
                </a:solidFill>
                <a:round/>
                <a:headEnd/>
                <a:tailEnd/>
              </a:ln>
            </p:spPr>
            <p:txBody>
              <a:bodyPr/>
              <a:lstStyle/>
              <a:p>
                <a:endParaRPr lang="en-AU"/>
              </a:p>
            </p:txBody>
          </p:sp>
          <p:sp>
            <p:nvSpPr>
              <p:cNvPr id="36923" name="Line 23"/>
              <p:cNvSpPr>
                <a:spLocks noChangeShapeType="1"/>
              </p:cNvSpPr>
              <p:nvPr/>
            </p:nvSpPr>
            <p:spPr bwMode="auto">
              <a:xfrm>
                <a:off x="8099425" y="765175"/>
                <a:ext cx="0" cy="4105275"/>
              </a:xfrm>
              <a:prstGeom prst="line">
                <a:avLst/>
              </a:prstGeom>
              <a:noFill/>
              <a:ln w="50800">
                <a:solidFill>
                  <a:srgbClr val="92D050"/>
                </a:solidFill>
                <a:round/>
                <a:headEnd/>
                <a:tailEnd/>
              </a:ln>
            </p:spPr>
            <p:txBody>
              <a:bodyPr/>
              <a:lstStyle/>
              <a:p>
                <a:endParaRPr lang="en-AU"/>
              </a:p>
            </p:txBody>
          </p:sp>
          <p:sp>
            <p:nvSpPr>
              <p:cNvPr id="36924" name="sink1"/>
              <p:cNvSpPr>
                <a:spLocks noEditPoints="1" noChangeArrowheads="1"/>
              </p:cNvSpPr>
              <p:nvPr/>
            </p:nvSpPr>
            <p:spPr bwMode="auto">
              <a:xfrm rot="-5400000">
                <a:off x="1115220" y="3790156"/>
                <a:ext cx="792162" cy="504825"/>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968 w 21600"/>
                  <a:gd name="T25" fmla="*/ 23215 h 21600"/>
                  <a:gd name="T26" fmla="*/ 20654 w 21600"/>
                  <a:gd name="T27" fmla="*/ 2797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10595" y="21600"/>
                    </a:moveTo>
                    <a:lnTo>
                      <a:pt x="21600" y="21600"/>
                    </a:lnTo>
                    <a:lnTo>
                      <a:pt x="21600" y="10800"/>
                    </a:lnTo>
                    <a:lnTo>
                      <a:pt x="21600" y="0"/>
                    </a:lnTo>
                    <a:lnTo>
                      <a:pt x="10709" y="0"/>
                    </a:lnTo>
                    <a:lnTo>
                      <a:pt x="0" y="0"/>
                    </a:lnTo>
                    <a:lnTo>
                      <a:pt x="0" y="10545"/>
                    </a:lnTo>
                    <a:lnTo>
                      <a:pt x="0" y="21600"/>
                    </a:lnTo>
                    <a:lnTo>
                      <a:pt x="10595" y="21600"/>
                    </a:lnTo>
                    <a:close/>
                  </a:path>
                  <a:path w="21600" h="21600" extrusionOk="0">
                    <a:moveTo>
                      <a:pt x="9478" y="6945"/>
                    </a:moveTo>
                    <a:lnTo>
                      <a:pt x="8157" y="7200"/>
                    </a:lnTo>
                    <a:lnTo>
                      <a:pt x="6835" y="7625"/>
                    </a:lnTo>
                    <a:lnTo>
                      <a:pt x="5787" y="8249"/>
                    </a:lnTo>
                    <a:lnTo>
                      <a:pt x="4762" y="9014"/>
                    </a:lnTo>
                    <a:lnTo>
                      <a:pt x="4375" y="9524"/>
                    </a:lnTo>
                    <a:lnTo>
                      <a:pt x="3987" y="10006"/>
                    </a:lnTo>
                    <a:lnTo>
                      <a:pt x="3646" y="10431"/>
                    </a:lnTo>
                    <a:lnTo>
                      <a:pt x="3349" y="10913"/>
                    </a:lnTo>
                    <a:lnTo>
                      <a:pt x="3144" y="11537"/>
                    </a:lnTo>
                    <a:lnTo>
                      <a:pt x="2962" y="12076"/>
                    </a:lnTo>
                    <a:lnTo>
                      <a:pt x="2848" y="12557"/>
                    </a:lnTo>
                    <a:lnTo>
                      <a:pt x="2848" y="13124"/>
                    </a:lnTo>
                    <a:lnTo>
                      <a:pt x="2962" y="13861"/>
                    </a:lnTo>
                    <a:lnTo>
                      <a:pt x="3053" y="14400"/>
                    </a:lnTo>
                    <a:lnTo>
                      <a:pt x="3258" y="14995"/>
                    </a:lnTo>
                    <a:lnTo>
                      <a:pt x="3532" y="15619"/>
                    </a:lnTo>
                    <a:lnTo>
                      <a:pt x="3828" y="16157"/>
                    </a:lnTo>
                    <a:lnTo>
                      <a:pt x="4170" y="16781"/>
                    </a:lnTo>
                    <a:lnTo>
                      <a:pt x="4671" y="17263"/>
                    </a:lnTo>
                    <a:lnTo>
                      <a:pt x="5104" y="17688"/>
                    </a:lnTo>
                    <a:lnTo>
                      <a:pt x="5696" y="18057"/>
                    </a:lnTo>
                    <a:lnTo>
                      <a:pt x="6334" y="18425"/>
                    </a:lnTo>
                    <a:lnTo>
                      <a:pt x="6927" y="18794"/>
                    </a:lnTo>
                    <a:lnTo>
                      <a:pt x="7656" y="18964"/>
                    </a:lnTo>
                    <a:lnTo>
                      <a:pt x="8339" y="19219"/>
                    </a:lnTo>
                    <a:lnTo>
                      <a:pt x="9091" y="19332"/>
                    </a:lnTo>
                    <a:lnTo>
                      <a:pt x="9866" y="19474"/>
                    </a:lnTo>
                    <a:lnTo>
                      <a:pt x="10709" y="19474"/>
                    </a:lnTo>
                    <a:lnTo>
                      <a:pt x="11438" y="19474"/>
                    </a:lnTo>
                    <a:lnTo>
                      <a:pt x="12213" y="19332"/>
                    </a:lnTo>
                    <a:lnTo>
                      <a:pt x="12965" y="19219"/>
                    </a:lnTo>
                    <a:lnTo>
                      <a:pt x="13739" y="18964"/>
                    </a:lnTo>
                    <a:lnTo>
                      <a:pt x="14377" y="18794"/>
                    </a:lnTo>
                    <a:lnTo>
                      <a:pt x="15061" y="18425"/>
                    </a:lnTo>
                    <a:lnTo>
                      <a:pt x="15608" y="18057"/>
                    </a:lnTo>
                    <a:lnTo>
                      <a:pt x="16200" y="17688"/>
                    </a:lnTo>
                    <a:lnTo>
                      <a:pt x="16724" y="17263"/>
                    </a:lnTo>
                    <a:lnTo>
                      <a:pt x="17134" y="16781"/>
                    </a:lnTo>
                    <a:lnTo>
                      <a:pt x="17613" y="16157"/>
                    </a:lnTo>
                    <a:lnTo>
                      <a:pt x="17863" y="15619"/>
                    </a:lnTo>
                    <a:lnTo>
                      <a:pt x="18159" y="14995"/>
                    </a:lnTo>
                    <a:lnTo>
                      <a:pt x="18342" y="14400"/>
                    </a:lnTo>
                    <a:lnTo>
                      <a:pt x="18456" y="13861"/>
                    </a:lnTo>
                    <a:lnTo>
                      <a:pt x="18547" y="13124"/>
                    </a:lnTo>
                    <a:lnTo>
                      <a:pt x="18456" y="12557"/>
                    </a:lnTo>
                    <a:lnTo>
                      <a:pt x="18342" y="12076"/>
                    </a:lnTo>
                    <a:lnTo>
                      <a:pt x="18251" y="11537"/>
                    </a:lnTo>
                    <a:lnTo>
                      <a:pt x="17954" y="10913"/>
                    </a:lnTo>
                    <a:lnTo>
                      <a:pt x="17704" y="10431"/>
                    </a:lnTo>
                    <a:lnTo>
                      <a:pt x="17430" y="10006"/>
                    </a:lnTo>
                    <a:lnTo>
                      <a:pt x="17020" y="9524"/>
                    </a:lnTo>
                    <a:lnTo>
                      <a:pt x="16633" y="9014"/>
                    </a:lnTo>
                    <a:lnTo>
                      <a:pt x="15699" y="8362"/>
                    </a:lnTo>
                    <a:lnTo>
                      <a:pt x="14582" y="7625"/>
                    </a:lnTo>
                    <a:lnTo>
                      <a:pt x="13352" y="7200"/>
                    </a:lnTo>
                    <a:lnTo>
                      <a:pt x="12030" y="6945"/>
                    </a:lnTo>
                    <a:moveTo>
                      <a:pt x="10800" y="12557"/>
                    </a:moveTo>
                    <a:lnTo>
                      <a:pt x="11096" y="12444"/>
                    </a:lnTo>
                    <a:lnTo>
                      <a:pt x="11301" y="12444"/>
                    </a:lnTo>
                    <a:lnTo>
                      <a:pt x="11438" y="12331"/>
                    </a:lnTo>
                    <a:lnTo>
                      <a:pt x="11643" y="12076"/>
                    </a:lnTo>
                    <a:lnTo>
                      <a:pt x="11825" y="11820"/>
                    </a:lnTo>
                    <a:lnTo>
                      <a:pt x="11939" y="11594"/>
                    </a:lnTo>
                    <a:lnTo>
                      <a:pt x="11939" y="11282"/>
                    </a:lnTo>
                    <a:lnTo>
                      <a:pt x="12030" y="11055"/>
                    </a:lnTo>
                    <a:lnTo>
                      <a:pt x="12030" y="3912"/>
                    </a:lnTo>
                    <a:lnTo>
                      <a:pt x="11939" y="3543"/>
                    </a:lnTo>
                    <a:lnTo>
                      <a:pt x="11939" y="3288"/>
                    </a:lnTo>
                    <a:lnTo>
                      <a:pt x="11825" y="3061"/>
                    </a:lnTo>
                    <a:lnTo>
                      <a:pt x="11643" y="2806"/>
                    </a:lnTo>
                    <a:lnTo>
                      <a:pt x="11438" y="2636"/>
                    </a:lnTo>
                    <a:lnTo>
                      <a:pt x="11301" y="2494"/>
                    </a:lnTo>
                    <a:lnTo>
                      <a:pt x="11096" y="2381"/>
                    </a:lnTo>
                    <a:lnTo>
                      <a:pt x="10800" y="2381"/>
                    </a:lnTo>
                    <a:lnTo>
                      <a:pt x="10595" y="2381"/>
                    </a:lnTo>
                    <a:lnTo>
                      <a:pt x="10299" y="2494"/>
                    </a:lnTo>
                    <a:lnTo>
                      <a:pt x="10162" y="2636"/>
                    </a:lnTo>
                    <a:lnTo>
                      <a:pt x="9957" y="2806"/>
                    </a:lnTo>
                    <a:lnTo>
                      <a:pt x="9775" y="3061"/>
                    </a:lnTo>
                    <a:lnTo>
                      <a:pt x="9661" y="3288"/>
                    </a:lnTo>
                    <a:lnTo>
                      <a:pt x="9661" y="3543"/>
                    </a:lnTo>
                    <a:lnTo>
                      <a:pt x="9570" y="3912"/>
                    </a:lnTo>
                    <a:lnTo>
                      <a:pt x="9570" y="11055"/>
                    </a:lnTo>
                    <a:lnTo>
                      <a:pt x="9661" y="11282"/>
                    </a:lnTo>
                    <a:lnTo>
                      <a:pt x="9661" y="11594"/>
                    </a:lnTo>
                    <a:lnTo>
                      <a:pt x="9775" y="11820"/>
                    </a:lnTo>
                    <a:lnTo>
                      <a:pt x="9957" y="12076"/>
                    </a:lnTo>
                    <a:lnTo>
                      <a:pt x="10162" y="12331"/>
                    </a:lnTo>
                    <a:lnTo>
                      <a:pt x="10299" y="12444"/>
                    </a:lnTo>
                    <a:lnTo>
                      <a:pt x="10595" y="12444"/>
                    </a:lnTo>
                    <a:lnTo>
                      <a:pt x="10800" y="12557"/>
                    </a:lnTo>
                    <a:moveTo>
                      <a:pt x="6289" y="6463"/>
                    </a:moveTo>
                    <a:lnTo>
                      <a:pt x="6539" y="6350"/>
                    </a:lnTo>
                    <a:lnTo>
                      <a:pt x="6722" y="6350"/>
                    </a:lnTo>
                    <a:lnTo>
                      <a:pt x="7018" y="6094"/>
                    </a:lnTo>
                    <a:lnTo>
                      <a:pt x="7223" y="5981"/>
                    </a:lnTo>
                    <a:lnTo>
                      <a:pt x="7405" y="5669"/>
                    </a:lnTo>
                    <a:lnTo>
                      <a:pt x="7519" y="5414"/>
                    </a:lnTo>
                    <a:lnTo>
                      <a:pt x="7610" y="5074"/>
                    </a:lnTo>
                    <a:lnTo>
                      <a:pt x="7610" y="4706"/>
                    </a:lnTo>
                    <a:lnTo>
                      <a:pt x="7610" y="4337"/>
                    </a:lnTo>
                    <a:lnTo>
                      <a:pt x="7519" y="4139"/>
                    </a:lnTo>
                    <a:lnTo>
                      <a:pt x="7405" y="3770"/>
                    </a:lnTo>
                    <a:lnTo>
                      <a:pt x="7223" y="3543"/>
                    </a:lnTo>
                    <a:lnTo>
                      <a:pt x="7018" y="3288"/>
                    </a:lnTo>
                    <a:lnTo>
                      <a:pt x="6722" y="3175"/>
                    </a:lnTo>
                    <a:lnTo>
                      <a:pt x="6539" y="3061"/>
                    </a:lnTo>
                    <a:lnTo>
                      <a:pt x="6289" y="3061"/>
                    </a:lnTo>
                    <a:lnTo>
                      <a:pt x="5992" y="3061"/>
                    </a:lnTo>
                    <a:lnTo>
                      <a:pt x="5696" y="3175"/>
                    </a:lnTo>
                    <a:lnTo>
                      <a:pt x="5514" y="3288"/>
                    </a:lnTo>
                    <a:lnTo>
                      <a:pt x="5309" y="3543"/>
                    </a:lnTo>
                    <a:lnTo>
                      <a:pt x="5104" y="3770"/>
                    </a:lnTo>
                    <a:lnTo>
                      <a:pt x="4967" y="4139"/>
                    </a:lnTo>
                    <a:lnTo>
                      <a:pt x="4967" y="4337"/>
                    </a:lnTo>
                    <a:lnTo>
                      <a:pt x="4876" y="4706"/>
                    </a:lnTo>
                    <a:lnTo>
                      <a:pt x="4967" y="5074"/>
                    </a:lnTo>
                    <a:lnTo>
                      <a:pt x="4967" y="5414"/>
                    </a:lnTo>
                    <a:lnTo>
                      <a:pt x="5104" y="5669"/>
                    </a:lnTo>
                    <a:lnTo>
                      <a:pt x="5309" y="5981"/>
                    </a:lnTo>
                    <a:lnTo>
                      <a:pt x="5514" y="6094"/>
                    </a:lnTo>
                    <a:lnTo>
                      <a:pt x="5696" y="6350"/>
                    </a:lnTo>
                    <a:lnTo>
                      <a:pt x="5992" y="6350"/>
                    </a:lnTo>
                    <a:lnTo>
                      <a:pt x="6289" y="6463"/>
                    </a:lnTo>
                    <a:moveTo>
                      <a:pt x="15311" y="6463"/>
                    </a:moveTo>
                    <a:lnTo>
                      <a:pt x="15061" y="6350"/>
                    </a:lnTo>
                    <a:lnTo>
                      <a:pt x="14878" y="6350"/>
                    </a:lnTo>
                    <a:lnTo>
                      <a:pt x="14582" y="6094"/>
                    </a:lnTo>
                    <a:lnTo>
                      <a:pt x="14377" y="5981"/>
                    </a:lnTo>
                    <a:lnTo>
                      <a:pt x="14195" y="5669"/>
                    </a:lnTo>
                    <a:lnTo>
                      <a:pt x="14081" y="5414"/>
                    </a:lnTo>
                    <a:lnTo>
                      <a:pt x="13990" y="5074"/>
                    </a:lnTo>
                    <a:lnTo>
                      <a:pt x="13990" y="4706"/>
                    </a:lnTo>
                    <a:lnTo>
                      <a:pt x="13990" y="4337"/>
                    </a:lnTo>
                    <a:lnTo>
                      <a:pt x="14081" y="4139"/>
                    </a:lnTo>
                    <a:lnTo>
                      <a:pt x="14195" y="3770"/>
                    </a:lnTo>
                    <a:lnTo>
                      <a:pt x="14377" y="3543"/>
                    </a:lnTo>
                    <a:lnTo>
                      <a:pt x="14582" y="3288"/>
                    </a:lnTo>
                    <a:lnTo>
                      <a:pt x="14878" y="3175"/>
                    </a:lnTo>
                    <a:lnTo>
                      <a:pt x="15061" y="3061"/>
                    </a:lnTo>
                    <a:lnTo>
                      <a:pt x="15311" y="3061"/>
                    </a:lnTo>
                    <a:lnTo>
                      <a:pt x="15608" y="3061"/>
                    </a:lnTo>
                    <a:lnTo>
                      <a:pt x="15904" y="3175"/>
                    </a:lnTo>
                    <a:lnTo>
                      <a:pt x="16086" y="3288"/>
                    </a:lnTo>
                    <a:lnTo>
                      <a:pt x="16382" y="3543"/>
                    </a:lnTo>
                    <a:lnTo>
                      <a:pt x="16496" y="3770"/>
                    </a:lnTo>
                    <a:lnTo>
                      <a:pt x="16633" y="4139"/>
                    </a:lnTo>
                    <a:lnTo>
                      <a:pt x="16633" y="4337"/>
                    </a:lnTo>
                    <a:lnTo>
                      <a:pt x="16724" y="4706"/>
                    </a:lnTo>
                    <a:lnTo>
                      <a:pt x="16633" y="5074"/>
                    </a:lnTo>
                    <a:lnTo>
                      <a:pt x="16633" y="5414"/>
                    </a:lnTo>
                    <a:lnTo>
                      <a:pt x="16496" y="5669"/>
                    </a:lnTo>
                    <a:lnTo>
                      <a:pt x="16382" y="5981"/>
                    </a:lnTo>
                    <a:lnTo>
                      <a:pt x="16086" y="6094"/>
                    </a:lnTo>
                    <a:lnTo>
                      <a:pt x="15904" y="6350"/>
                    </a:lnTo>
                    <a:lnTo>
                      <a:pt x="15608" y="6350"/>
                    </a:lnTo>
                    <a:lnTo>
                      <a:pt x="15311" y="6463"/>
                    </a:lnTo>
                  </a:path>
                </a:pathLst>
              </a:custGeom>
              <a:noFill/>
              <a:ln w="9525">
                <a:solidFill>
                  <a:srgbClr val="92D050"/>
                </a:solidFill>
                <a:miter lim="800000"/>
                <a:headEnd/>
                <a:tailEnd/>
              </a:ln>
            </p:spPr>
            <p:txBody>
              <a:bodyPr/>
              <a:lstStyle/>
              <a:p>
                <a:endParaRPr lang="en-AU"/>
              </a:p>
            </p:txBody>
          </p:sp>
          <p:sp>
            <p:nvSpPr>
              <p:cNvPr id="36925" name="Line 25"/>
              <p:cNvSpPr>
                <a:spLocks noChangeShapeType="1"/>
              </p:cNvSpPr>
              <p:nvPr/>
            </p:nvSpPr>
            <p:spPr bwMode="auto">
              <a:xfrm>
                <a:off x="1258888" y="765175"/>
                <a:ext cx="0" cy="1584325"/>
              </a:xfrm>
              <a:prstGeom prst="line">
                <a:avLst/>
              </a:prstGeom>
              <a:noFill/>
              <a:ln w="50800">
                <a:solidFill>
                  <a:srgbClr val="92D050"/>
                </a:solidFill>
                <a:round/>
                <a:headEnd/>
                <a:tailEnd/>
              </a:ln>
            </p:spPr>
            <p:txBody>
              <a:bodyPr/>
              <a:lstStyle/>
              <a:p>
                <a:endParaRPr lang="en-AU"/>
              </a:p>
            </p:txBody>
          </p:sp>
          <p:sp>
            <p:nvSpPr>
              <p:cNvPr id="36926" name="Line 26"/>
              <p:cNvSpPr>
                <a:spLocks noChangeShapeType="1"/>
              </p:cNvSpPr>
              <p:nvPr/>
            </p:nvSpPr>
            <p:spPr bwMode="auto">
              <a:xfrm>
                <a:off x="1258888" y="3286125"/>
                <a:ext cx="0" cy="1584325"/>
              </a:xfrm>
              <a:prstGeom prst="line">
                <a:avLst/>
              </a:prstGeom>
              <a:noFill/>
              <a:ln w="50800">
                <a:solidFill>
                  <a:srgbClr val="92D050"/>
                </a:solidFill>
                <a:round/>
                <a:headEnd/>
                <a:tailEnd/>
              </a:ln>
            </p:spPr>
            <p:txBody>
              <a:bodyPr/>
              <a:lstStyle/>
              <a:p>
                <a:endParaRPr lang="en-AU"/>
              </a:p>
            </p:txBody>
          </p:sp>
          <p:sp>
            <p:nvSpPr>
              <p:cNvPr id="36927" name="Line 27"/>
              <p:cNvSpPr>
                <a:spLocks noChangeShapeType="1"/>
              </p:cNvSpPr>
              <p:nvPr/>
            </p:nvSpPr>
            <p:spPr bwMode="auto">
              <a:xfrm>
                <a:off x="1258888" y="2349500"/>
                <a:ext cx="719137" cy="431800"/>
              </a:xfrm>
              <a:prstGeom prst="line">
                <a:avLst/>
              </a:prstGeom>
              <a:noFill/>
              <a:ln w="50800">
                <a:solidFill>
                  <a:srgbClr val="92D050"/>
                </a:solidFill>
                <a:round/>
                <a:headEnd/>
                <a:tailEnd/>
              </a:ln>
            </p:spPr>
            <p:txBody>
              <a:bodyPr/>
              <a:lstStyle/>
              <a:p>
                <a:endParaRPr lang="en-AU"/>
              </a:p>
            </p:txBody>
          </p:sp>
          <p:sp>
            <p:nvSpPr>
              <p:cNvPr id="36928" name="Freeform 28"/>
              <p:cNvSpPr>
                <a:spLocks/>
              </p:cNvSpPr>
              <p:nvPr/>
            </p:nvSpPr>
            <p:spPr bwMode="auto">
              <a:xfrm>
                <a:off x="1258888" y="2781300"/>
                <a:ext cx="719137" cy="504825"/>
              </a:xfrm>
              <a:custGeom>
                <a:avLst/>
                <a:gdLst>
                  <a:gd name="T0" fmla="*/ 0 w 408"/>
                  <a:gd name="T1" fmla="*/ 2147483647 h 318"/>
                  <a:gd name="T2" fmla="*/ 2147483647 w 408"/>
                  <a:gd name="T3" fmla="*/ 2147483647 h 318"/>
                  <a:gd name="T4" fmla="*/ 2147483647 w 408"/>
                  <a:gd name="T5" fmla="*/ 0 h 318"/>
                  <a:gd name="T6" fmla="*/ 0 60000 65536"/>
                  <a:gd name="T7" fmla="*/ 0 60000 65536"/>
                  <a:gd name="T8" fmla="*/ 0 60000 65536"/>
                  <a:gd name="T9" fmla="*/ 0 w 408"/>
                  <a:gd name="T10" fmla="*/ 0 h 318"/>
                  <a:gd name="T11" fmla="*/ 408 w 408"/>
                  <a:gd name="T12" fmla="*/ 318 h 318"/>
                </a:gdLst>
                <a:ahLst/>
                <a:cxnLst>
                  <a:cxn ang="T6">
                    <a:pos x="T0" y="T1"/>
                  </a:cxn>
                  <a:cxn ang="T7">
                    <a:pos x="T2" y="T3"/>
                  </a:cxn>
                  <a:cxn ang="T8">
                    <a:pos x="T4" y="T5"/>
                  </a:cxn>
                </a:cxnLst>
                <a:rect l="T9" t="T10" r="T11" b="T12"/>
                <a:pathLst>
                  <a:path w="408" h="318">
                    <a:moveTo>
                      <a:pt x="0" y="318"/>
                    </a:moveTo>
                    <a:cubicBezTo>
                      <a:pt x="124" y="299"/>
                      <a:pt x="249" y="280"/>
                      <a:pt x="317" y="227"/>
                    </a:cubicBezTo>
                    <a:cubicBezTo>
                      <a:pt x="385" y="174"/>
                      <a:pt x="396" y="87"/>
                      <a:pt x="408" y="0"/>
                    </a:cubicBezTo>
                  </a:path>
                </a:pathLst>
              </a:custGeom>
              <a:noFill/>
              <a:ln w="3175">
                <a:solidFill>
                  <a:srgbClr val="92D050"/>
                </a:solidFill>
                <a:round/>
                <a:headEnd/>
                <a:tailEnd/>
              </a:ln>
            </p:spPr>
            <p:txBody>
              <a:bodyPr/>
              <a:lstStyle/>
              <a:p>
                <a:endParaRPr lang="en-AU"/>
              </a:p>
            </p:txBody>
          </p:sp>
        </p:grpSp>
        <p:grpSp>
          <p:nvGrpSpPr>
            <p:cNvPr id="4" name="Group 77"/>
            <p:cNvGrpSpPr>
              <a:grpSpLocks/>
            </p:cNvGrpSpPr>
            <p:nvPr/>
          </p:nvGrpSpPr>
          <p:grpSpPr bwMode="auto">
            <a:xfrm>
              <a:off x="5219700" y="1196975"/>
              <a:ext cx="1871663" cy="2573338"/>
              <a:chOff x="5219700" y="1196975"/>
              <a:chExt cx="1871663" cy="2573338"/>
            </a:xfrm>
          </p:grpSpPr>
          <p:sp>
            <p:nvSpPr>
              <p:cNvPr id="36906" name="Freeform 4"/>
              <p:cNvSpPr>
                <a:spLocks/>
              </p:cNvSpPr>
              <p:nvPr/>
            </p:nvSpPr>
            <p:spPr bwMode="auto">
              <a:xfrm>
                <a:off x="5219700" y="1196975"/>
                <a:ext cx="1871663" cy="2305050"/>
              </a:xfrm>
              <a:custGeom>
                <a:avLst/>
                <a:gdLst>
                  <a:gd name="T0" fmla="*/ 2147483647 w 21500"/>
                  <a:gd name="T1" fmla="*/ 2147483647 h 21567"/>
                  <a:gd name="T2" fmla="*/ 2147483647 w 21500"/>
                  <a:gd name="T3" fmla="*/ 2147483647 h 21567"/>
                  <a:gd name="T4" fmla="*/ 2147483647 w 21500"/>
                  <a:gd name="T5" fmla="*/ 2147483647 h 21567"/>
                  <a:gd name="T6" fmla="*/ 2147483647 w 21500"/>
                  <a:gd name="T7" fmla="*/ 2147483647 h 21567"/>
                  <a:gd name="T8" fmla="*/ 2147483647 w 21500"/>
                  <a:gd name="T9" fmla="*/ 2147483647 h 21567"/>
                  <a:gd name="T10" fmla="*/ 2147483647 w 21500"/>
                  <a:gd name="T11" fmla="*/ 2147483647 h 21567"/>
                  <a:gd name="T12" fmla="*/ 2147483647 w 21500"/>
                  <a:gd name="T13" fmla="*/ 2147483647 h 21567"/>
                  <a:gd name="T14" fmla="*/ 2147483647 w 21500"/>
                  <a:gd name="T15" fmla="*/ 2147483647 h 21567"/>
                  <a:gd name="T16" fmla="*/ 2147483647 w 21500"/>
                  <a:gd name="T17" fmla="*/ 2147483647 h 21567"/>
                  <a:gd name="T18" fmla="*/ 2147483647 w 21500"/>
                  <a:gd name="T19" fmla="*/ 2147483647 h 21567"/>
                  <a:gd name="T20" fmla="*/ 2147483647 w 21500"/>
                  <a:gd name="T21" fmla="*/ 2147483647 h 21567"/>
                  <a:gd name="T22" fmla="*/ 2147483647 w 21500"/>
                  <a:gd name="T23" fmla="*/ 2147483647 h 21567"/>
                  <a:gd name="T24" fmla="*/ 2147483647 w 21500"/>
                  <a:gd name="T25" fmla="*/ 2147483647 h 21567"/>
                  <a:gd name="T26" fmla="*/ 2147483647 w 21500"/>
                  <a:gd name="T27" fmla="*/ 2147483647 h 21567"/>
                  <a:gd name="T28" fmla="*/ 2147483647 w 21500"/>
                  <a:gd name="T29" fmla="*/ 2147483647 h 21567"/>
                  <a:gd name="T30" fmla="*/ 2147483647 w 21500"/>
                  <a:gd name="T31" fmla="*/ 2147483647 h 21567"/>
                  <a:gd name="T32" fmla="*/ 0 w 21500"/>
                  <a:gd name="T33" fmla="*/ 2147483647 h 21567"/>
                  <a:gd name="T34" fmla="*/ 2147483647 w 21500"/>
                  <a:gd name="T35" fmla="*/ 2147483647 h 21567"/>
                  <a:gd name="T36" fmla="*/ 2147483647 w 21500"/>
                  <a:gd name="T37" fmla="*/ 2147483647 h 21567"/>
                  <a:gd name="T38" fmla="*/ 2147483647 w 21500"/>
                  <a:gd name="T39" fmla="*/ 2147483647 h 215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500"/>
                  <a:gd name="T61" fmla="*/ 0 h 21567"/>
                  <a:gd name="T62" fmla="*/ 21500 w 21500"/>
                  <a:gd name="T63" fmla="*/ 21567 h 215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500" h="21567">
                    <a:moveTo>
                      <a:pt x="1855" y="1"/>
                    </a:moveTo>
                    <a:lnTo>
                      <a:pt x="19855" y="34"/>
                    </a:lnTo>
                    <a:cubicBezTo>
                      <a:pt x="19855" y="34"/>
                      <a:pt x="20509" y="102"/>
                      <a:pt x="20982" y="541"/>
                    </a:cubicBezTo>
                    <a:cubicBezTo>
                      <a:pt x="21455" y="979"/>
                      <a:pt x="21418" y="1452"/>
                      <a:pt x="21418" y="1452"/>
                    </a:cubicBezTo>
                    <a:lnTo>
                      <a:pt x="21491" y="19981"/>
                    </a:lnTo>
                    <a:cubicBezTo>
                      <a:pt x="21491" y="19981"/>
                      <a:pt x="21600" y="20419"/>
                      <a:pt x="21055" y="20926"/>
                    </a:cubicBezTo>
                    <a:cubicBezTo>
                      <a:pt x="20509" y="21432"/>
                      <a:pt x="19855" y="21533"/>
                      <a:pt x="19855" y="21533"/>
                    </a:cubicBezTo>
                    <a:lnTo>
                      <a:pt x="7600" y="21567"/>
                    </a:lnTo>
                    <a:cubicBezTo>
                      <a:pt x="7600" y="21567"/>
                      <a:pt x="7164" y="21422"/>
                      <a:pt x="6618" y="20916"/>
                    </a:cubicBezTo>
                    <a:cubicBezTo>
                      <a:pt x="6073" y="20410"/>
                      <a:pt x="6094" y="19964"/>
                      <a:pt x="6094" y="19964"/>
                    </a:cubicBezTo>
                    <a:lnTo>
                      <a:pt x="6086" y="9049"/>
                    </a:lnTo>
                    <a:cubicBezTo>
                      <a:pt x="6086" y="9049"/>
                      <a:pt x="6201" y="8513"/>
                      <a:pt x="5801" y="8142"/>
                    </a:cubicBezTo>
                    <a:cubicBezTo>
                      <a:pt x="5401" y="7770"/>
                      <a:pt x="4676" y="7739"/>
                      <a:pt x="4676" y="7739"/>
                    </a:cubicBezTo>
                    <a:lnTo>
                      <a:pt x="1801" y="7739"/>
                    </a:lnTo>
                    <a:cubicBezTo>
                      <a:pt x="1801" y="7739"/>
                      <a:pt x="890" y="7329"/>
                      <a:pt x="586" y="7083"/>
                    </a:cubicBezTo>
                    <a:cubicBezTo>
                      <a:pt x="308" y="6859"/>
                      <a:pt x="36" y="5333"/>
                      <a:pt x="36" y="5333"/>
                    </a:cubicBezTo>
                    <a:lnTo>
                      <a:pt x="0" y="1384"/>
                    </a:lnTo>
                    <a:cubicBezTo>
                      <a:pt x="0" y="1384"/>
                      <a:pt x="145" y="845"/>
                      <a:pt x="618" y="406"/>
                    </a:cubicBezTo>
                    <a:cubicBezTo>
                      <a:pt x="1091" y="-33"/>
                      <a:pt x="1855" y="1"/>
                      <a:pt x="1855" y="1"/>
                    </a:cubicBezTo>
                    <a:close/>
                    <a:moveTo>
                      <a:pt x="1855" y="1"/>
                    </a:moveTo>
                  </a:path>
                </a:pathLst>
              </a:custGeom>
              <a:noFill/>
              <a:ln w="76200">
                <a:solidFill>
                  <a:srgbClr val="FF9900"/>
                </a:solidFill>
                <a:prstDash val="dash"/>
                <a:miter lim="800000"/>
                <a:headEnd/>
                <a:tailEnd/>
              </a:ln>
            </p:spPr>
            <p:txBody>
              <a:bodyPr lIns="0" tIns="0" rIns="0" bIns="0"/>
              <a:lstStyle/>
              <a:p>
                <a:endParaRPr lang="en-AU"/>
              </a:p>
            </p:txBody>
          </p:sp>
          <p:grpSp>
            <p:nvGrpSpPr>
              <p:cNvPr id="5" name="Group 61"/>
              <p:cNvGrpSpPr>
                <a:grpSpLocks/>
              </p:cNvGrpSpPr>
              <p:nvPr/>
            </p:nvGrpSpPr>
            <p:grpSpPr bwMode="auto">
              <a:xfrm>
                <a:off x="5653088" y="1412875"/>
                <a:ext cx="1365250" cy="1728788"/>
                <a:chOff x="5653088" y="1412875"/>
                <a:chExt cx="1365250" cy="1728788"/>
              </a:xfrm>
            </p:grpSpPr>
            <p:sp>
              <p:nvSpPr>
                <p:cNvPr id="36909" name="AutoShape 16"/>
                <p:cNvSpPr>
                  <a:spLocks/>
                </p:cNvSpPr>
                <p:nvPr/>
              </p:nvSpPr>
              <p:spPr bwMode="auto">
                <a:xfrm>
                  <a:off x="5653088" y="1412875"/>
                  <a:ext cx="215900" cy="352425"/>
                </a:xfrm>
                <a:prstGeom prst="roundRect">
                  <a:avLst>
                    <a:gd name="adj" fmla="val 18514"/>
                  </a:avLst>
                </a:prstGeom>
                <a:noFill/>
                <a:ln w="50800">
                  <a:solidFill>
                    <a:srgbClr val="1877DA"/>
                  </a:solidFill>
                  <a:miter lim="800000"/>
                  <a:headEnd/>
                  <a:tailEnd/>
                </a:ln>
              </p:spPr>
              <p:txBody>
                <a:bodyPr lIns="0" tIns="0" rIns="0" bIns="0"/>
                <a:lstStyle/>
                <a:p>
                  <a:pPr algn="ctr"/>
                  <a:endParaRPr lang="en-US" sz="800">
                    <a:solidFill>
                      <a:srgbClr val="FFFFFF"/>
                    </a:solidFill>
                    <a:latin typeface="Chalkboard" charset="0"/>
                    <a:ea typeface="ヒラギノ角ゴ ProN W3" charset="-128"/>
                    <a:sym typeface="Chalkboard" charset="0"/>
                  </a:endParaRPr>
                </a:p>
              </p:txBody>
            </p:sp>
            <p:grpSp>
              <p:nvGrpSpPr>
                <p:cNvPr id="6" name="Group 60"/>
                <p:cNvGrpSpPr>
                  <a:grpSpLocks/>
                </p:cNvGrpSpPr>
                <p:nvPr/>
              </p:nvGrpSpPr>
              <p:grpSpPr bwMode="auto">
                <a:xfrm>
                  <a:off x="5653088" y="1446213"/>
                  <a:ext cx="1365250" cy="1695450"/>
                  <a:chOff x="5653088" y="1446213"/>
                  <a:chExt cx="1365250" cy="1695450"/>
                </a:xfrm>
              </p:grpSpPr>
              <p:grpSp>
                <p:nvGrpSpPr>
                  <p:cNvPr id="7" name="Group 1"/>
                  <p:cNvGrpSpPr>
                    <a:grpSpLocks/>
                  </p:cNvGrpSpPr>
                  <p:nvPr/>
                </p:nvGrpSpPr>
                <p:grpSpPr bwMode="auto">
                  <a:xfrm>
                    <a:off x="6089650" y="1446213"/>
                    <a:ext cx="744538" cy="1660525"/>
                    <a:chOff x="0" y="0"/>
                    <a:chExt cx="1013" cy="2643"/>
                  </a:xfrm>
                </p:grpSpPr>
                <p:sp>
                  <p:nvSpPr>
                    <p:cNvPr id="36919" name="Freeform 2"/>
                    <p:cNvSpPr>
                      <a:spLocks/>
                    </p:cNvSpPr>
                    <p:nvPr/>
                  </p:nvSpPr>
                  <p:spPr bwMode="auto">
                    <a:xfrm>
                      <a:off x="0" y="436"/>
                      <a:ext cx="1013" cy="2207"/>
                    </a:xfrm>
                    <a:custGeom>
                      <a:avLst/>
                      <a:gdLst>
                        <a:gd name="T0" fmla="*/ 0 w 21329"/>
                        <a:gd name="T1" fmla="*/ 0 h 21507"/>
                        <a:gd name="T2" fmla="*/ 0 w 21329"/>
                        <a:gd name="T3" fmla="*/ 0 h 21507"/>
                        <a:gd name="T4" fmla="*/ 0 w 21329"/>
                        <a:gd name="T5" fmla="*/ 0 h 21507"/>
                        <a:gd name="T6" fmla="*/ 0 w 21329"/>
                        <a:gd name="T7" fmla="*/ 0 h 21507"/>
                        <a:gd name="T8" fmla="*/ 0 w 21329"/>
                        <a:gd name="T9" fmla="*/ 0 h 21507"/>
                        <a:gd name="T10" fmla="*/ 0 w 21329"/>
                        <a:gd name="T11" fmla="*/ 0 h 21507"/>
                        <a:gd name="T12" fmla="*/ 0 w 21329"/>
                        <a:gd name="T13" fmla="*/ 0 h 21507"/>
                        <a:gd name="T14" fmla="*/ 0 w 21329"/>
                        <a:gd name="T15" fmla="*/ 0 h 21507"/>
                        <a:gd name="T16" fmla="*/ 0 w 21329"/>
                        <a:gd name="T17" fmla="*/ 0 h 21507"/>
                        <a:gd name="T18" fmla="*/ 0 w 21329"/>
                        <a:gd name="T19" fmla="*/ 0 h 21507"/>
                        <a:gd name="T20" fmla="*/ 0 w 21329"/>
                        <a:gd name="T21" fmla="*/ 0 h 21507"/>
                        <a:gd name="T22" fmla="*/ 0 w 21329"/>
                        <a:gd name="T23" fmla="*/ 0 h 21507"/>
                        <a:gd name="T24" fmla="*/ 0 w 21329"/>
                        <a:gd name="T25" fmla="*/ 0 h 21507"/>
                        <a:gd name="T26" fmla="*/ 0 w 21329"/>
                        <a:gd name="T27" fmla="*/ 0 h 21507"/>
                        <a:gd name="T28" fmla="*/ 0 w 21329"/>
                        <a:gd name="T29" fmla="*/ 0 h 21507"/>
                        <a:gd name="T30" fmla="*/ 0 w 21329"/>
                        <a:gd name="T31" fmla="*/ 0 h 21507"/>
                        <a:gd name="T32" fmla="*/ 0 w 21329"/>
                        <a:gd name="T33" fmla="*/ 0 h 21507"/>
                        <a:gd name="T34" fmla="*/ 0 w 21329"/>
                        <a:gd name="T35" fmla="*/ 0 h 21507"/>
                        <a:gd name="T36" fmla="*/ 0 w 21329"/>
                        <a:gd name="T37" fmla="*/ 0 h 21507"/>
                        <a:gd name="T38" fmla="*/ 0 w 21329"/>
                        <a:gd name="T39" fmla="*/ 0 h 21507"/>
                        <a:gd name="T40" fmla="*/ 0 w 21329"/>
                        <a:gd name="T41" fmla="*/ 0 h 21507"/>
                        <a:gd name="T42" fmla="*/ 0 w 21329"/>
                        <a:gd name="T43" fmla="*/ 0 h 21507"/>
                        <a:gd name="T44" fmla="*/ 0 w 21329"/>
                        <a:gd name="T45" fmla="*/ 0 h 21507"/>
                        <a:gd name="T46" fmla="*/ 0 w 21329"/>
                        <a:gd name="T47" fmla="*/ 0 h 21507"/>
                        <a:gd name="T48" fmla="*/ 0 w 21329"/>
                        <a:gd name="T49" fmla="*/ 0 h 21507"/>
                        <a:gd name="T50" fmla="*/ 0 w 21329"/>
                        <a:gd name="T51" fmla="*/ 0 h 21507"/>
                        <a:gd name="T52" fmla="*/ 0 w 21329"/>
                        <a:gd name="T53" fmla="*/ 0 h 21507"/>
                        <a:gd name="T54" fmla="*/ 0 w 21329"/>
                        <a:gd name="T55" fmla="*/ 0 h 215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329"/>
                        <a:gd name="T85" fmla="*/ 0 h 21507"/>
                        <a:gd name="T86" fmla="*/ 21329 w 21329"/>
                        <a:gd name="T87" fmla="*/ 21507 h 2150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329" h="21507">
                          <a:moveTo>
                            <a:pt x="0" y="2617"/>
                          </a:moveTo>
                          <a:lnTo>
                            <a:pt x="27" y="8355"/>
                          </a:lnTo>
                          <a:cubicBezTo>
                            <a:pt x="27" y="8355"/>
                            <a:pt x="-50" y="9221"/>
                            <a:pt x="1327" y="9938"/>
                          </a:cubicBezTo>
                          <a:cubicBezTo>
                            <a:pt x="2586" y="10593"/>
                            <a:pt x="3815" y="10774"/>
                            <a:pt x="3815" y="10774"/>
                          </a:cubicBezTo>
                          <a:lnTo>
                            <a:pt x="3815" y="2964"/>
                          </a:lnTo>
                          <a:cubicBezTo>
                            <a:pt x="3815" y="2964"/>
                            <a:pt x="3760" y="2636"/>
                            <a:pt x="4366" y="2617"/>
                          </a:cubicBezTo>
                          <a:cubicBezTo>
                            <a:pt x="4971" y="2599"/>
                            <a:pt x="5142" y="2964"/>
                            <a:pt x="5142" y="2964"/>
                          </a:cubicBezTo>
                          <a:lnTo>
                            <a:pt x="5173" y="20524"/>
                          </a:lnTo>
                          <a:cubicBezTo>
                            <a:pt x="5173" y="20524"/>
                            <a:pt x="5503" y="21468"/>
                            <a:pt x="7493" y="21507"/>
                          </a:cubicBezTo>
                          <a:cubicBezTo>
                            <a:pt x="9484" y="21545"/>
                            <a:pt x="9953" y="20507"/>
                            <a:pt x="9953" y="20507"/>
                          </a:cubicBezTo>
                          <a:lnTo>
                            <a:pt x="9953" y="10774"/>
                          </a:lnTo>
                          <a:lnTo>
                            <a:pt x="11611" y="10774"/>
                          </a:lnTo>
                          <a:lnTo>
                            <a:pt x="11611" y="20507"/>
                          </a:lnTo>
                          <a:cubicBezTo>
                            <a:pt x="11611" y="20507"/>
                            <a:pt x="11895" y="21515"/>
                            <a:pt x="13812" y="21469"/>
                          </a:cubicBezTo>
                          <a:cubicBezTo>
                            <a:pt x="15729" y="21423"/>
                            <a:pt x="16173" y="20507"/>
                            <a:pt x="16173" y="20507"/>
                          </a:cubicBezTo>
                          <a:lnTo>
                            <a:pt x="16173" y="2964"/>
                          </a:lnTo>
                          <a:cubicBezTo>
                            <a:pt x="16173" y="2964"/>
                            <a:pt x="15946" y="2617"/>
                            <a:pt x="16753" y="2617"/>
                          </a:cubicBezTo>
                          <a:cubicBezTo>
                            <a:pt x="17561" y="2617"/>
                            <a:pt x="17500" y="2964"/>
                            <a:pt x="17500" y="2964"/>
                          </a:cubicBezTo>
                          <a:lnTo>
                            <a:pt x="17500" y="10774"/>
                          </a:lnTo>
                          <a:cubicBezTo>
                            <a:pt x="17500" y="10774"/>
                            <a:pt x="18995" y="10505"/>
                            <a:pt x="20105" y="9756"/>
                          </a:cubicBezTo>
                          <a:cubicBezTo>
                            <a:pt x="21215" y="9007"/>
                            <a:pt x="21114" y="8262"/>
                            <a:pt x="21114" y="8262"/>
                          </a:cubicBezTo>
                          <a:lnTo>
                            <a:pt x="21316" y="2645"/>
                          </a:lnTo>
                          <a:cubicBezTo>
                            <a:pt x="21316" y="2645"/>
                            <a:pt x="21550" y="1443"/>
                            <a:pt x="20071" y="694"/>
                          </a:cubicBezTo>
                          <a:cubicBezTo>
                            <a:pt x="18592" y="-55"/>
                            <a:pt x="16173" y="1"/>
                            <a:pt x="16173" y="1"/>
                          </a:cubicBezTo>
                          <a:lnTo>
                            <a:pt x="5142" y="1"/>
                          </a:lnTo>
                          <a:cubicBezTo>
                            <a:pt x="5142" y="1"/>
                            <a:pt x="2669" y="88"/>
                            <a:pt x="1410" y="650"/>
                          </a:cubicBezTo>
                          <a:cubicBezTo>
                            <a:pt x="152" y="1211"/>
                            <a:pt x="0" y="2617"/>
                            <a:pt x="0" y="2617"/>
                          </a:cubicBezTo>
                          <a:close/>
                          <a:moveTo>
                            <a:pt x="0" y="2617"/>
                          </a:moveTo>
                        </a:path>
                      </a:pathLst>
                    </a:custGeom>
                    <a:solidFill>
                      <a:srgbClr val="1877DA"/>
                    </a:solidFill>
                    <a:ln w="76200">
                      <a:noFill/>
                      <a:miter lim="800000"/>
                      <a:headEnd/>
                      <a:tailEnd/>
                    </a:ln>
                  </p:spPr>
                  <p:txBody>
                    <a:bodyPr lIns="0" tIns="0" rIns="0" bIns="0"/>
                    <a:lstStyle/>
                    <a:p>
                      <a:endParaRPr lang="en-AU"/>
                    </a:p>
                  </p:txBody>
                </p:sp>
                <p:sp>
                  <p:nvSpPr>
                    <p:cNvPr id="36920" name="Oval 3"/>
                    <p:cNvSpPr>
                      <a:spLocks/>
                    </p:cNvSpPr>
                    <p:nvPr/>
                  </p:nvSpPr>
                  <p:spPr bwMode="auto">
                    <a:xfrm>
                      <a:off x="321" y="0"/>
                      <a:ext cx="366" cy="367"/>
                    </a:xfrm>
                    <a:prstGeom prst="ellipse">
                      <a:avLst/>
                    </a:prstGeom>
                    <a:solidFill>
                      <a:srgbClr val="1877DA"/>
                    </a:solidFill>
                    <a:ln w="76200">
                      <a:noFill/>
                      <a:miter lim="800000"/>
                      <a:headEnd/>
                      <a:tailEnd/>
                    </a:ln>
                  </p:spPr>
                  <p:txBody>
                    <a:bodyPr lIns="0" tIns="0" rIns="0" bIns="0"/>
                    <a:lstStyle/>
                    <a:p>
                      <a:pPr algn="ctr"/>
                      <a:endParaRPr lang="en-US" sz="5600">
                        <a:solidFill>
                          <a:srgbClr val="FFFFFF"/>
                        </a:solidFill>
                        <a:latin typeface="Chalkboard" charset="0"/>
                        <a:ea typeface="ヒラギノ角ゴ ProN W3" charset="-128"/>
                        <a:sym typeface="Chalkboard" charset="0"/>
                      </a:endParaRPr>
                    </a:p>
                  </p:txBody>
                </p:sp>
              </p:grpSp>
              <p:sp>
                <p:nvSpPr>
                  <p:cNvPr id="36912" name="Rectangle 17"/>
                  <p:cNvSpPr>
                    <a:spLocks noChangeArrowheads="1"/>
                  </p:cNvSpPr>
                  <p:nvPr/>
                </p:nvSpPr>
                <p:spPr bwMode="auto">
                  <a:xfrm>
                    <a:off x="5653088" y="1557338"/>
                    <a:ext cx="215900" cy="215900"/>
                  </a:xfrm>
                  <a:prstGeom prst="rect">
                    <a:avLst/>
                  </a:prstGeom>
                  <a:solidFill>
                    <a:srgbClr val="1877DA"/>
                  </a:solidFill>
                  <a:ln w="9525">
                    <a:noFill/>
                    <a:miter lim="800000"/>
                    <a:headEnd/>
                    <a:tailEnd/>
                  </a:ln>
                </p:spPr>
                <p:txBody>
                  <a:bodyPr wrap="none" anchor="ctr"/>
                  <a:lstStyle/>
                  <a:p>
                    <a:endParaRPr lang="en-US"/>
                  </a:p>
                </p:txBody>
              </p:sp>
              <p:sp>
                <p:nvSpPr>
                  <p:cNvPr id="36913" name="Rectangle 18"/>
                  <p:cNvSpPr>
                    <a:spLocks noChangeArrowheads="1"/>
                  </p:cNvSpPr>
                  <p:nvPr/>
                </p:nvSpPr>
                <p:spPr bwMode="auto">
                  <a:xfrm>
                    <a:off x="5795963" y="1846263"/>
                    <a:ext cx="71437" cy="142875"/>
                  </a:xfrm>
                  <a:prstGeom prst="rect">
                    <a:avLst/>
                  </a:prstGeom>
                  <a:solidFill>
                    <a:srgbClr val="1877DA"/>
                  </a:solidFill>
                  <a:ln w="9525">
                    <a:noFill/>
                    <a:miter lim="800000"/>
                    <a:headEnd/>
                    <a:tailEnd/>
                  </a:ln>
                </p:spPr>
                <p:txBody>
                  <a:bodyPr wrap="none" anchor="ctr"/>
                  <a:lstStyle/>
                  <a:p>
                    <a:endParaRPr lang="en-US"/>
                  </a:p>
                </p:txBody>
              </p:sp>
              <p:sp>
                <p:nvSpPr>
                  <p:cNvPr id="36914" name="Line 19"/>
                  <p:cNvSpPr>
                    <a:spLocks noChangeShapeType="1"/>
                  </p:cNvSpPr>
                  <p:nvPr/>
                </p:nvSpPr>
                <p:spPr bwMode="auto">
                  <a:xfrm>
                    <a:off x="5795963" y="1773238"/>
                    <a:ext cx="0" cy="215900"/>
                  </a:xfrm>
                  <a:prstGeom prst="line">
                    <a:avLst/>
                  </a:prstGeom>
                  <a:noFill/>
                  <a:ln w="25400">
                    <a:solidFill>
                      <a:srgbClr val="1877DA"/>
                    </a:solidFill>
                    <a:round/>
                    <a:headEnd/>
                    <a:tailEnd/>
                  </a:ln>
                </p:spPr>
                <p:txBody>
                  <a:bodyPr/>
                  <a:lstStyle/>
                  <a:p>
                    <a:endParaRPr lang="en-AU"/>
                  </a:p>
                </p:txBody>
              </p:sp>
              <p:sp>
                <p:nvSpPr>
                  <p:cNvPr id="36915" name="Freeform 20"/>
                  <p:cNvSpPr>
                    <a:spLocks/>
                  </p:cNvSpPr>
                  <p:nvPr/>
                </p:nvSpPr>
                <p:spPr bwMode="auto">
                  <a:xfrm>
                    <a:off x="5802313" y="1979613"/>
                    <a:ext cx="280987" cy="365125"/>
                  </a:xfrm>
                  <a:custGeom>
                    <a:avLst/>
                    <a:gdLst>
                      <a:gd name="T0" fmla="*/ 0 w 177"/>
                      <a:gd name="T1" fmla="*/ 0 h 230"/>
                      <a:gd name="T2" fmla="*/ 2147483647 w 177"/>
                      <a:gd name="T3" fmla="*/ 2147483647 h 230"/>
                      <a:gd name="T4" fmla="*/ 2147483647 w 177"/>
                      <a:gd name="T5" fmla="*/ 2147483647 h 230"/>
                      <a:gd name="T6" fmla="*/ 2147483647 w 177"/>
                      <a:gd name="T7" fmla="*/ 2147483647 h 230"/>
                      <a:gd name="T8" fmla="*/ 2147483647 w 177"/>
                      <a:gd name="T9" fmla="*/ 2147483647 h 230"/>
                      <a:gd name="T10" fmla="*/ 2147483647 w 177"/>
                      <a:gd name="T11" fmla="*/ 2147483647 h 230"/>
                      <a:gd name="T12" fmla="*/ 2147483647 w 177"/>
                      <a:gd name="T13" fmla="*/ 2147483647 h 230"/>
                      <a:gd name="T14" fmla="*/ 2147483647 w 177"/>
                      <a:gd name="T15" fmla="*/ 2147483647 h 230"/>
                      <a:gd name="T16" fmla="*/ 0 60000 65536"/>
                      <a:gd name="T17" fmla="*/ 0 60000 65536"/>
                      <a:gd name="T18" fmla="*/ 0 60000 65536"/>
                      <a:gd name="T19" fmla="*/ 0 60000 65536"/>
                      <a:gd name="T20" fmla="*/ 0 60000 65536"/>
                      <a:gd name="T21" fmla="*/ 0 60000 65536"/>
                      <a:gd name="T22" fmla="*/ 0 60000 65536"/>
                      <a:gd name="T23" fmla="*/ 0 60000 65536"/>
                      <a:gd name="T24" fmla="*/ 0 w 177"/>
                      <a:gd name="T25" fmla="*/ 0 h 230"/>
                      <a:gd name="T26" fmla="*/ 177 w 177"/>
                      <a:gd name="T27" fmla="*/ 230 h 2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7" h="230">
                        <a:moveTo>
                          <a:pt x="0" y="0"/>
                        </a:moveTo>
                        <a:cubicBezTo>
                          <a:pt x="5" y="5"/>
                          <a:pt x="11" y="10"/>
                          <a:pt x="15" y="16"/>
                        </a:cubicBezTo>
                        <a:cubicBezTo>
                          <a:pt x="19" y="23"/>
                          <a:pt x="18" y="33"/>
                          <a:pt x="23" y="39"/>
                        </a:cubicBezTo>
                        <a:cubicBezTo>
                          <a:pt x="36" y="55"/>
                          <a:pt x="59" y="57"/>
                          <a:pt x="77" y="62"/>
                        </a:cubicBezTo>
                        <a:cubicBezTo>
                          <a:pt x="82" y="70"/>
                          <a:pt x="88" y="77"/>
                          <a:pt x="92" y="85"/>
                        </a:cubicBezTo>
                        <a:cubicBezTo>
                          <a:pt x="96" y="92"/>
                          <a:pt x="94" y="103"/>
                          <a:pt x="100" y="108"/>
                        </a:cubicBezTo>
                        <a:cubicBezTo>
                          <a:pt x="114" y="120"/>
                          <a:pt x="135" y="118"/>
                          <a:pt x="153" y="123"/>
                        </a:cubicBezTo>
                        <a:cubicBezTo>
                          <a:pt x="161" y="147"/>
                          <a:pt x="153" y="230"/>
                          <a:pt x="177" y="185"/>
                        </a:cubicBezTo>
                      </a:path>
                    </a:pathLst>
                  </a:custGeom>
                  <a:noFill/>
                  <a:ln w="25400">
                    <a:solidFill>
                      <a:srgbClr val="1877DA"/>
                    </a:solidFill>
                    <a:round/>
                    <a:headEnd/>
                    <a:tailEnd/>
                  </a:ln>
                </p:spPr>
                <p:txBody>
                  <a:bodyPr/>
                  <a:lstStyle/>
                  <a:p>
                    <a:endParaRPr lang="en-AU"/>
                  </a:p>
                </p:txBody>
              </p:sp>
              <p:sp>
                <p:nvSpPr>
                  <p:cNvPr id="36916" name="AutoShape 16"/>
                  <p:cNvSpPr>
                    <a:spLocks/>
                  </p:cNvSpPr>
                  <p:nvPr/>
                </p:nvSpPr>
                <p:spPr bwMode="auto">
                  <a:xfrm>
                    <a:off x="6802438" y="2781300"/>
                    <a:ext cx="215900" cy="352425"/>
                  </a:xfrm>
                  <a:prstGeom prst="roundRect">
                    <a:avLst>
                      <a:gd name="adj" fmla="val 18514"/>
                    </a:avLst>
                  </a:prstGeom>
                  <a:noFill/>
                  <a:ln w="50800">
                    <a:solidFill>
                      <a:srgbClr val="1877DA"/>
                    </a:solidFill>
                    <a:miter lim="800000"/>
                    <a:headEnd/>
                    <a:tailEnd/>
                  </a:ln>
                </p:spPr>
                <p:txBody>
                  <a:bodyPr lIns="0" tIns="0" rIns="0" bIns="0"/>
                  <a:lstStyle/>
                  <a:p>
                    <a:pPr algn="ctr"/>
                    <a:endParaRPr lang="en-US" sz="800">
                      <a:solidFill>
                        <a:srgbClr val="FFFFFF"/>
                      </a:solidFill>
                      <a:latin typeface="Chalkboard" charset="0"/>
                      <a:ea typeface="ヒラギノ角ゴ ProN W3" charset="-128"/>
                      <a:sym typeface="Chalkboard" charset="0"/>
                    </a:endParaRPr>
                  </a:p>
                </p:txBody>
              </p:sp>
              <p:sp>
                <p:nvSpPr>
                  <p:cNvPr id="36917" name="Rectangle 36"/>
                  <p:cNvSpPr>
                    <a:spLocks noChangeArrowheads="1"/>
                  </p:cNvSpPr>
                  <p:nvPr/>
                </p:nvSpPr>
                <p:spPr bwMode="auto">
                  <a:xfrm>
                    <a:off x="6802438" y="2925763"/>
                    <a:ext cx="215900" cy="215900"/>
                  </a:xfrm>
                  <a:prstGeom prst="rect">
                    <a:avLst/>
                  </a:prstGeom>
                  <a:solidFill>
                    <a:srgbClr val="1877DA"/>
                  </a:solidFill>
                  <a:ln w="9525">
                    <a:noFill/>
                    <a:miter lim="800000"/>
                    <a:headEnd/>
                    <a:tailEnd/>
                  </a:ln>
                </p:spPr>
                <p:txBody>
                  <a:bodyPr wrap="none" anchor="ctr"/>
                  <a:lstStyle/>
                  <a:p>
                    <a:endParaRPr lang="en-US"/>
                  </a:p>
                </p:txBody>
              </p:sp>
              <p:sp>
                <p:nvSpPr>
                  <p:cNvPr id="36918" name="Freeform 37"/>
                  <p:cNvSpPr>
                    <a:spLocks/>
                  </p:cNvSpPr>
                  <p:nvPr/>
                </p:nvSpPr>
                <p:spPr bwMode="auto">
                  <a:xfrm>
                    <a:off x="6586538" y="2493963"/>
                    <a:ext cx="280987" cy="365125"/>
                  </a:xfrm>
                  <a:custGeom>
                    <a:avLst/>
                    <a:gdLst>
                      <a:gd name="T0" fmla="*/ 0 w 177"/>
                      <a:gd name="T1" fmla="*/ 0 h 230"/>
                      <a:gd name="T2" fmla="*/ 2147483647 w 177"/>
                      <a:gd name="T3" fmla="*/ 2147483647 h 230"/>
                      <a:gd name="T4" fmla="*/ 2147483647 w 177"/>
                      <a:gd name="T5" fmla="*/ 2147483647 h 230"/>
                      <a:gd name="T6" fmla="*/ 2147483647 w 177"/>
                      <a:gd name="T7" fmla="*/ 2147483647 h 230"/>
                      <a:gd name="T8" fmla="*/ 2147483647 w 177"/>
                      <a:gd name="T9" fmla="*/ 2147483647 h 230"/>
                      <a:gd name="T10" fmla="*/ 2147483647 w 177"/>
                      <a:gd name="T11" fmla="*/ 2147483647 h 230"/>
                      <a:gd name="T12" fmla="*/ 2147483647 w 177"/>
                      <a:gd name="T13" fmla="*/ 2147483647 h 230"/>
                      <a:gd name="T14" fmla="*/ 2147483647 w 177"/>
                      <a:gd name="T15" fmla="*/ 2147483647 h 230"/>
                      <a:gd name="T16" fmla="*/ 0 60000 65536"/>
                      <a:gd name="T17" fmla="*/ 0 60000 65536"/>
                      <a:gd name="T18" fmla="*/ 0 60000 65536"/>
                      <a:gd name="T19" fmla="*/ 0 60000 65536"/>
                      <a:gd name="T20" fmla="*/ 0 60000 65536"/>
                      <a:gd name="T21" fmla="*/ 0 60000 65536"/>
                      <a:gd name="T22" fmla="*/ 0 60000 65536"/>
                      <a:gd name="T23" fmla="*/ 0 60000 65536"/>
                      <a:gd name="T24" fmla="*/ 0 w 177"/>
                      <a:gd name="T25" fmla="*/ 0 h 230"/>
                      <a:gd name="T26" fmla="*/ 177 w 177"/>
                      <a:gd name="T27" fmla="*/ 230 h 2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7" h="230">
                        <a:moveTo>
                          <a:pt x="0" y="0"/>
                        </a:moveTo>
                        <a:cubicBezTo>
                          <a:pt x="5" y="5"/>
                          <a:pt x="11" y="10"/>
                          <a:pt x="15" y="16"/>
                        </a:cubicBezTo>
                        <a:cubicBezTo>
                          <a:pt x="19" y="23"/>
                          <a:pt x="18" y="33"/>
                          <a:pt x="23" y="39"/>
                        </a:cubicBezTo>
                        <a:cubicBezTo>
                          <a:pt x="36" y="55"/>
                          <a:pt x="59" y="57"/>
                          <a:pt x="77" y="62"/>
                        </a:cubicBezTo>
                        <a:cubicBezTo>
                          <a:pt x="82" y="70"/>
                          <a:pt x="88" y="77"/>
                          <a:pt x="92" y="85"/>
                        </a:cubicBezTo>
                        <a:cubicBezTo>
                          <a:pt x="96" y="92"/>
                          <a:pt x="94" y="103"/>
                          <a:pt x="100" y="108"/>
                        </a:cubicBezTo>
                        <a:cubicBezTo>
                          <a:pt x="114" y="120"/>
                          <a:pt x="135" y="118"/>
                          <a:pt x="153" y="123"/>
                        </a:cubicBezTo>
                        <a:cubicBezTo>
                          <a:pt x="161" y="147"/>
                          <a:pt x="153" y="230"/>
                          <a:pt x="177" y="185"/>
                        </a:cubicBezTo>
                      </a:path>
                    </a:pathLst>
                  </a:custGeom>
                  <a:noFill/>
                  <a:ln w="25400">
                    <a:solidFill>
                      <a:srgbClr val="1877DA"/>
                    </a:solidFill>
                    <a:round/>
                    <a:headEnd/>
                    <a:tailEnd/>
                  </a:ln>
                </p:spPr>
                <p:txBody>
                  <a:bodyPr/>
                  <a:lstStyle/>
                  <a:p>
                    <a:endParaRPr lang="en-AU"/>
                  </a:p>
                </p:txBody>
              </p:sp>
            </p:grpSp>
          </p:grpSp>
          <p:pic>
            <p:nvPicPr>
              <p:cNvPr id="36908" name="Picture 42"/>
              <p:cNvPicPr>
                <a:picLocks noChangeAspect="1" noChangeArrowheads="1"/>
              </p:cNvPicPr>
              <p:nvPr/>
            </p:nvPicPr>
            <p:blipFill>
              <a:blip r:embed="rId3" cstate="print"/>
              <a:srcRect/>
              <a:stretch>
                <a:fillRect/>
              </a:stretch>
            </p:blipFill>
            <p:spPr bwMode="auto">
              <a:xfrm>
                <a:off x="6227763" y="3286125"/>
                <a:ext cx="214312" cy="484188"/>
              </a:xfrm>
              <a:prstGeom prst="rect">
                <a:avLst/>
              </a:prstGeom>
              <a:noFill/>
              <a:ln w="9525">
                <a:noFill/>
                <a:miter lim="800000"/>
                <a:headEnd/>
                <a:tailEnd/>
              </a:ln>
            </p:spPr>
          </p:pic>
        </p:grpSp>
        <p:grpSp>
          <p:nvGrpSpPr>
            <p:cNvPr id="8" name="Group 76"/>
            <p:cNvGrpSpPr>
              <a:grpSpLocks/>
            </p:cNvGrpSpPr>
            <p:nvPr/>
          </p:nvGrpSpPr>
          <p:grpSpPr bwMode="auto">
            <a:xfrm>
              <a:off x="2193925" y="1196975"/>
              <a:ext cx="1871663" cy="2573338"/>
              <a:chOff x="2193925" y="1196975"/>
              <a:chExt cx="1871663" cy="2573338"/>
            </a:xfrm>
          </p:grpSpPr>
          <p:sp>
            <p:nvSpPr>
              <p:cNvPr id="36894" name="Freeform 4"/>
              <p:cNvSpPr>
                <a:spLocks/>
              </p:cNvSpPr>
              <p:nvPr/>
            </p:nvSpPr>
            <p:spPr bwMode="auto">
              <a:xfrm>
                <a:off x="2193925" y="1196975"/>
                <a:ext cx="1871663" cy="2305050"/>
              </a:xfrm>
              <a:custGeom>
                <a:avLst/>
                <a:gdLst>
                  <a:gd name="T0" fmla="*/ 2147483647 w 21500"/>
                  <a:gd name="T1" fmla="*/ 2147483647 h 21567"/>
                  <a:gd name="T2" fmla="*/ 2147483647 w 21500"/>
                  <a:gd name="T3" fmla="*/ 2147483647 h 21567"/>
                  <a:gd name="T4" fmla="*/ 2147483647 w 21500"/>
                  <a:gd name="T5" fmla="*/ 2147483647 h 21567"/>
                  <a:gd name="T6" fmla="*/ 2147483647 w 21500"/>
                  <a:gd name="T7" fmla="*/ 2147483647 h 21567"/>
                  <a:gd name="T8" fmla="*/ 2147483647 w 21500"/>
                  <a:gd name="T9" fmla="*/ 2147483647 h 21567"/>
                  <a:gd name="T10" fmla="*/ 2147483647 w 21500"/>
                  <a:gd name="T11" fmla="*/ 2147483647 h 21567"/>
                  <a:gd name="T12" fmla="*/ 2147483647 w 21500"/>
                  <a:gd name="T13" fmla="*/ 2147483647 h 21567"/>
                  <a:gd name="T14" fmla="*/ 2147483647 w 21500"/>
                  <a:gd name="T15" fmla="*/ 2147483647 h 21567"/>
                  <a:gd name="T16" fmla="*/ 2147483647 w 21500"/>
                  <a:gd name="T17" fmla="*/ 2147483647 h 21567"/>
                  <a:gd name="T18" fmla="*/ 2147483647 w 21500"/>
                  <a:gd name="T19" fmla="*/ 2147483647 h 21567"/>
                  <a:gd name="T20" fmla="*/ 2147483647 w 21500"/>
                  <a:gd name="T21" fmla="*/ 2147483647 h 21567"/>
                  <a:gd name="T22" fmla="*/ 2147483647 w 21500"/>
                  <a:gd name="T23" fmla="*/ 2147483647 h 21567"/>
                  <a:gd name="T24" fmla="*/ 2147483647 w 21500"/>
                  <a:gd name="T25" fmla="*/ 2147483647 h 21567"/>
                  <a:gd name="T26" fmla="*/ 2147483647 w 21500"/>
                  <a:gd name="T27" fmla="*/ 2147483647 h 21567"/>
                  <a:gd name="T28" fmla="*/ 2147483647 w 21500"/>
                  <a:gd name="T29" fmla="*/ 2147483647 h 21567"/>
                  <a:gd name="T30" fmla="*/ 2147483647 w 21500"/>
                  <a:gd name="T31" fmla="*/ 2147483647 h 21567"/>
                  <a:gd name="T32" fmla="*/ 0 w 21500"/>
                  <a:gd name="T33" fmla="*/ 2147483647 h 21567"/>
                  <a:gd name="T34" fmla="*/ 2147483647 w 21500"/>
                  <a:gd name="T35" fmla="*/ 2147483647 h 21567"/>
                  <a:gd name="T36" fmla="*/ 2147483647 w 21500"/>
                  <a:gd name="T37" fmla="*/ 2147483647 h 21567"/>
                  <a:gd name="T38" fmla="*/ 2147483647 w 21500"/>
                  <a:gd name="T39" fmla="*/ 2147483647 h 215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500"/>
                  <a:gd name="T61" fmla="*/ 0 h 21567"/>
                  <a:gd name="T62" fmla="*/ 21500 w 21500"/>
                  <a:gd name="T63" fmla="*/ 21567 h 215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500" h="21567">
                    <a:moveTo>
                      <a:pt x="1855" y="1"/>
                    </a:moveTo>
                    <a:lnTo>
                      <a:pt x="19855" y="34"/>
                    </a:lnTo>
                    <a:cubicBezTo>
                      <a:pt x="19855" y="34"/>
                      <a:pt x="20509" y="102"/>
                      <a:pt x="20982" y="541"/>
                    </a:cubicBezTo>
                    <a:cubicBezTo>
                      <a:pt x="21455" y="979"/>
                      <a:pt x="21418" y="1452"/>
                      <a:pt x="21418" y="1452"/>
                    </a:cubicBezTo>
                    <a:lnTo>
                      <a:pt x="21491" y="19981"/>
                    </a:lnTo>
                    <a:cubicBezTo>
                      <a:pt x="21491" y="19981"/>
                      <a:pt x="21600" y="20419"/>
                      <a:pt x="21055" y="20926"/>
                    </a:cubicBezTo>
                    <a:cubicBezTo>
                      <a:pt x="20509" y="21432"/>
                      <a:pt x="19855" y="21533"/>
                      <a:pt x="19855" y="21533"/>
                    </a:cubicBezTo>
                    <a:lnTo>
                      <a:pt x="7600" y="21567"/>
                    </a:lnTo>
                    <a:cubicBezTo>
                      <a:pt x="7600" y="21567"/>
                      <a:pt x="7164" y="21422"/>
                      <a:pt x="6618" y="20916"/>
                    </a:cubicBezTo>
                    <a:cubicBezTo>
                      <a:pt x="6073" y="20410"/>
                      <a:pt x="6094" y="19964"/>
                      <a:pt x="6094" y="19964"/>
                    </a:cubicBezTo>
                    <a:lnTo>
                      <a:pt x="6086" y="9049"/>
                    </a:lnTo>
                    <a:cubicBezTo>
                      <a:pt x="6086" y="9049"/>
                      <a:pt x="6201" y="8513"/>
                      <a:pt x="5801" y="8142"/>
                    </a:cubicBezTo>
                    <a:cubicBezTo>
                      <a:pt x="5401" y="7770"/>
                      <a:pt x="4676" y="7739"/>
                      <a:pt x="4676" y="7739"/>
                    </a:cubicBezTo>
                    <a:lnTo>
                      <a:pt x="1801" y="7739"/>
                    </a:lnTo>
                    <a:cubicBezTo>
                      <a:pt x="1801" y="7739"/>
                      <a:pt x="890" y="7329"/>
                      <a:pt x="586" y="7083"/>
                    </a:cubicBezTo>
                    <a:cubicBezTo>
                      <a:pt x="308" y="6859"/>
                      <a:pt x="36" y="5333"/>
                      <a:pt x="36" y="5333"/>
                    </a:cubicBezTo>
                    <a:lnTo>
                      <a:pt x="0" y="1384"/>
                    </a:lnTo>
                    <a:cubicBezTo>
                      <a:pt x="0" y="1384"/>
                      <a:pt x="145" y="845"/>
                      <a:pt x="618" y="406"/>
                    </a:cubicBezTo>
                    <a:cubicBezTo>
                      <a:pt x="1091" y="-33"/>
                      <a:pt x="1855" y="1"/>
                      <a:pt x="1855" y="1"/>
                    </a:cubicBezTo>
                    <a:close/>
                    <a:moveTo>
                      <a:pt x="1855" y="1"/>
                    </a:moveTo>
                  </a:path>
                </a:pathLst>
              </a:custGeom>
              <a:noFill/>
              <a:ln w="76200">
                <a:solidFill>
                  <a:srgbClr val="FF9900"/>
                </a:solidFill>
                <a:prstDash val="dash"/>
                <a:miter lim="800000"/>
                <a:headEnd/>
                <a:tailEnd/>
              </a:ln>
            </p:spPr>
            <p:txBody>
              <a:bodyPr lIns="0" tIns="0" rIns="0" bIns="0"/>
              <a:lstStyle/>
              <a:p>
                <a:endParaRPr lang="en-AU"/>
              </a:p>
            </p:txBody>
          </p:sp>
          <p:pic>
            <p:nvPicPr>
              <p:cNvPr id="36895" name="Picture 41"/>
              <p:cNvPicPr>
                <a:picLocks noChangeAspect="1" noChangeArrowheads="1"/>
              </p:cNvPicPr>
              <p:nvPr/>
            </p:nvPicPr>
            <p:blipFill>
              <a:blip r:embed="rId3" cstate="print"/>
              <a:srcRect/>
              <a:stretch>
                <a:fillRect/>
              </a:stretch>
            </p:blipFill>
            <p:spPr bwMode="auto">
              <a:xfrm>
                <a:off x="3203575" y="3286125"/>
                <a:ext cx="214313" cy="484188"/>
              </a:xfrm>
              <a:prstGeom prst="rect">
                <a:avLst/>
              </a:prstGeom>
              <a:noFill/>
              <a:ln w="9525">
                <a:noFill/>
                <a:miter lim="800000"/>
                <a:headEnd/>
                <a:tailEnd/>
              </a:ln>
            </p:spPr>
          </p:pic>
          <p:grpSp>
            <p:nvGrpSpPr>
              <p:cNvPr id="9" name="Group 75"/>
              <p:cNvGrpSpPr>
                <a:grpSpLocks/>
              </p:cNvGrpSpPr>
              <p:nvPr/>
            </p:nvGrpSpPr>
            <p:grpSpPr bwMode="auto">
              <a:xfrm>
                <a:off x="2627784" y="1412776"/>
                <a:ext cx="1181100" cy="1693863"/>
                <a:chOff x="5004048" y="3717032"/>
                <a:chExt cx="1181100" cy="1693863"/>
              </a:xfrm>
            </p:grpSpPr>
            <p:sp>
              <p:nvSpPr>
                <p:cNvPr id="36897" name="AutoShape 16"/>
                <p:cNvSpPr>
                  <a:spLocks/>
                </p:cNvSpPr>
                <p:nvPr/>
              </p:nvSpPr>
              <p:spPr bwMode="auto">
                <a:xfrm>
                  <a:off x="5004048" y="3717032"/>
                  <a:ext cx="215900" cy="352425"/>
                </a:xfrm>
                <a:prstGeom prst="roundRect">
                  <a:avLst>
                    <a:gd name="adj" fmla="val 18514"/>
                  </a:avLst>
                </a:prstGeom>
                <a:noFill/>
                <a:ln w="50800">
                  <a:solidFill>
                    <a:srgbClr val="1877DA"/>
                  </a:solidFill>
                  <a:miter lim="800000"/>
                  <a:headEnd/>
                  <a:tailEnd/>
                </a:ln>
              </p:spPr>
              <p:txBody>
                <a:bodyPr lIns="0" tIns="0" rIns="0" bIns="0"/>
                <a:lstStyle/>
                <a:p>
                  <a:pPr algn="ctr"/>
                  <a:endParaRPr lang="en-US" sz="800">
                    <a:solidFill>
                      <a:srgbClr val="FFFFFF"/>
                    </a:solidFill>
                    <a:latin typeface="Chalkboard" charset="0"/>
                    <a:ea typeface="ヒラギノ角ゴ ProN W3" charset="-128"/>
                    <a:sym typeface="Chalkboard" charset="0"/>
                  </a:endParaRPr>
                </a:p>
              </p:txBody>
            </p:sp>
            <p:grpSp>
              <p:nvGrpSpPr>
                <p:cNvPr id="10" name="Group 60"/>
                <p:cNvGrpSpPr>
                  <a:grpSpLocks/>
                </p:cNvGrpSpPr>
                <p:nvPr/>
              </p:nvGrpSpPr>
              <p:grpSpPr bwMode="auto">
                <a:xfrm>
                  <a:off x="5004048" y="3750370"/>
                  <a:ext cx="1181100" cy="1660525"/>
                  <a:chOff x="5653088" y="1446213"/>
                  <a:chExt cx="1181100" cy="1660525"/>
                </a:xfrm>
              </p:grpSpPr>
              <p:grpSp>
                <p:nvGrpSpPr>
                  <p:cNvPr id="11" name="Group 1"/>
                  <p:cNvGrpSpPr>
                    <a:grpSpLocks/>
                  </p:cNvGrpSpPr>
                  <p:nvPr/>
                </p:nvGrpSpPr>
                <p:grpSpPr bwMode="auto">
                  <a:xfrm>
                    <a:off x="6089650" y="1446213"/>
                    <a:ext cx="744538" cy="1660525"/>
                    <a:chOff x="0" y="0"/>
                    <a:chExt cx="1013" cy="2643"/>
                  </a:xfrm>
                </p:grpSpPr>
                <p:sp>
                  <p:nvSpPr>
                    <p:cNvPr id="36904" name="Freeform 2"/>
                    <p:cNvSpPr>
                      <a:spLocks/>
                    </p:cNvSpPr>
                    <p:nvPr/>
                  </p:nvSpPr>
                  <p:spPr bwMode="auto">
                    <a:xfrm>
                      <a:off x="0" y="436"/>
                      <a:ext cx="1013" cy="2207"/>
                    </a:xfrm>
                    <a:custGeom>
                      <a:avLst/>
                      <a:gdLst>
                        <a:gd name="T0" fmla="*/ 0 w 21329"/>
                        <a:gd name="T1" fmla="*/ 0 h 21507"/>
                        <a:gd name="T2" fmla="*/ 0 w 21329"/>
                        <a:gd name="T3" fmla="*/ 0 h 21507"/>
                        <a:gd name="T4" fmla="*/ 0 w 21329"/>
                        <a:gd name="T5" fmla="*/ 0 h 21507"/>
                        <a:gd name="T6" fmla="*/ 0 w 21329"/>
                        <a:gd name="T7" fmla="*/ 0 h 21507"/>
                        <a:gd name="T8" fmla="*/ 0 w 21329"/>
                        <a:gd name="T9" fmla="*/ 0 h 21507"/>
                        <a:gd name="T10" fmla="*/ 0 w 21329"/>
                        <a:gd name="T11" fmla="*/ 0 h 21507"/>
                        <a:gd name="T12" fmla="*/ 0 w 21329"/>
                        <a:gd name="T13" fmla="*/ 0 h 21507"/>
                        <a:gd name="T14" fmla="*/ 0 w 21329"/>
                        <a:gd name="T15" fmla="*/ 0 h 21507"/>
                        <a:gd name="T16" fmla="*/ 0 w 21329"/>
                        <a:gd name="T17" fmla="*/ 0 h 21507"/>
                        <a:gd name="T18" fmla="*/ 0 w 21329"/>
                        <a:gd name="T19" fmla="*/ 0 h 21507"/>
                        <a:gd name="T20" fmla="*/ 0 w 21329"/>
                        <a:gd name="T21" fmla="*/ 0 h 21507"/>
                        <a:gd name="T22" fmla="*/ 0 w 21329"/>
                        <a:gd name="T23" fmla="*/ 0 h 21507"/>
                        <a:gd name="T24" fmla="*/ 0 w 21329"/>
                        <a:gd name="T25" fmla="*/ 0 h 21507"/>
                        <a:gd name="T26" fmla="*/ 0 w 21329"/>
                        <a:gd name="T27" fmla="*/ 0 h 21507"/>
                        <a:gd name="T28" fmla="*/ 0 w 21329"/>
                        <a:gd name="T29" fmla="*/ 0 h 21507"/>
                        <a:gd name="T30" fmla="*/ 0 w 21329"/>
                        <a:gd name="T31" fmla="*/ 0 h 21507"/>
                        <a:gd name="T32" fmla="*/ 0 w 21329"/>
                        <a:gd name="T33" fmla="*/ 0 h 21507"/>
                        <a:gd name="T34" fmla="*/ 0 w 21329"/>
                        <a:gd name="T35" fmla="*/ 0 h 21507"/>
                        <a:gd name="T36" fmla="*/ 0 w 21329"/>
                        <a:gd name="T37" fmla="*/ 0 h 21507"/>
                        <a:gd name="T38" fmla="*/ 0 w 21329"/>
                        <a:gd name="T39" fmla="*/ 0 h 21507"/>
                        <a:gd name="T40" fmla="*/ 0 w 21329"/>
                        <a:gd name="T41" fmla="*/ 0 h 21507"/>
                        <a:gd name="T42" fmla="*/ 0 w 21329"/>
                        <a:gd name="T43" fmla="*/ 0 h 21507"/>
                        <a:gd name="T44" fmla="*/ 0 w 21329"/>
                        <a:gd name="T45" fmla="*/ 0 h 21507"/>
                        <a:gd name="T46" fmla="*/ 0 w 21329"/>
                        <a:gd name="T47" fmla="*/ 0 h 21507"/>
                        <a:gd name="T48" fmla="*/ 0 w 21329"/>
                        <a:gd name="T49" fmla="*/ 0 h 21507"/>
                        <a:gd name="T50" fmla="*/ 0 w 21329"/>
                        <a:gd name="T51" fmla="*/ 0 h 21507"/>
                        <a:gd name="T52" fmla="*/ 0 w 21329"/>
                        <a:gd name="T53" fmla="*/ 0 h 21507"/>
                        <a:gd name="T54" fmla="*/ 0 w 21329"/>
                        <a:gd name="T55" fmla="*/ 0 h 215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329"/>
                        <a:gd name="T85" fmla="*/ 0 h 21507"/>
                        <a:gd name="T86" fmla="*/ 21329 w 21329"/>
                        <a:gd name="T87" fmla="*/ 21507 h 2150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329" h="21507">
                          <a:moveTo>
                            <a:pt x="0" y="2617"/>
                          </a:moveTo>
                          <a:lnTo>
                            <a:pt x="27" y="8355"/>
                          </a:lnTo>
                          <a:cubicBezTo>
                            <a:pt x="27" y="8355"/>
                            <a:pt x="-50" y="9221"/>
                            <a:pt x="1327" y="9938"/>
                          </a:cubicBezTo>
                          <a:cubicBezTo>
                            <a:pt x="2586" y="10593"/>
                            <a:pt x="3815" y="10774"/>
                            <a:pt x="3815" y="10774"/>
                          </a:cubicBezTo>
                          <a:lnTo>
                            <a:pt x="3815" y="2964"/>
                          </a:lnTo>
                          <a:cubicBezTo>
                            <a:pt x="3815" y="2964"/>
                            <a:pt x="3760" y="2636"/>
                            <a:pt x="4366" y="2617"/>
                          </a:cubicBezTo>
                          <a:cubicBezTo>
                            <a:pt x="4971" y="2599"/>
                            <a:pt x="5142" y="2964"/>
                            <a:pt x="5142" y="2964"/>
                          </a:cubicBezTo>
                          <a:lnTo>
                            <a:pt x="5173" y="20524"/>
                          </a:lnTo>
                          <a:cubicBezTo>
                            <a:pt x="5173" y="20524"/>
                            <a:pt x="5503" y="21468"/>
                            <a:pt x="7493" y="21507"/>
                          </a:cubicBezTo>
                          <a:cubicBezTo>
                            <a:pt x="9484" y="21545"/>
                            <a:pt x="9953" y="20507"/>
                            <a:pt x="9953" y="20507"/>
                          </a:cubicBezTo>
                          <a:lnTo>
                            <a:pt x="9953" y="10774"/>
                          </a:lnTo>
                          <a:lnTo>
                            <a:pt x="11611" y="10774"/>
                          </a:lnTo>
                          <a:lnTo>
                            <a:pt x="11611" y="20507"/>
                          </a:lnTo>
                          <a:cubicBezTo>
                            <a:pt x="11611" y="20507"/>
                            <a:pt x="11895" y="21515"/>
                            <a:pt x="13812" y="21469"/>
                          </a:cubicBezTo>
                          <a:cubicBezTo>
                            <a:pt x="15729" y="21423"/>
                            <a:pt x="16173" y="20507"/>
                            <a:pt x="16173" y="20507"/>
                          </a:cubicBezTo>
                          <a:lnTo>
                            <a:pt x="16173" y="2964"/>
                          </a:lnTo>
                          <a:cubicBezTo>
                            <a:pt x="16173" y="2964"/>
                            <a:pt x="15946" y="2617"/>
                            <a:pt x="16753" y="2617"/>
                          </a:cubicBezTo>
                          <a:cubicBezTo>
                            <a:pt x="17561" y="2617"/>
                            <a:pt x="17500" y="2964"/>
                            <a:pt x="17500" y="2964"/>
                          </a:cubicBezTo>
                          <a:lnTo>
                            <a:pt x="17500" y="10774"/>
                          </a:lnTo>
                          <a:cubicBezTo>
                            <a:pt x="17500" y="10774"/>
                            <a:pt x="18995" y="10505"/>
                            <a:pt x="20105" y="9756"/>
                          </a:cubicBezTo>
                          <a:cubicBezTo>
                            <a:pt x="21215" y="9007"/>
                            <a:pt x="21114" y="8262"/>
                            <a:pt x="21114" y="8262"/>
                          </a:cubicBezTo>
                          <a:lnTo>
                            <a:pt x="21316" y="2645"/>
                          </a:lnTo>
                          <a:cubicBezTo>
                            <a:pt x="21316" y="2645"/>
                            <a:pt x="21550" y="1443"/>
                            <a:pt x="20071" y="694"/>
                          </a:cubicBezTo>
                          <a:cubicBezTo>
                            <a:pt x="18592" y="-55"/>
                            <a:pt x="16173" y="1"/>
                            <a:pt x="16173" y="1"/>
                          </a:cubicBezTo>
                          <a:lnTo>
                            <a:pt x="5142" y="1"/>
                          </a:lnTo>
                          <a:cubicBezTo>
                            <a:pt x="5142" y="1"/>
                            <a:pt x="2669" y="88"/>
                            <a:pt x="1410" y="650"/>
                          </a:cubicBezTo>
                          <a:cubicBezTo>
                            <a:pt x="152" y="1211"/>
                            <a:pt x="0" y="2617"/>
                            <a:pt x="0" y="2617"/>
                          </a:cubicBezTo>
                          <a:close/>
                          <a:moveTo>
                            <a:pt x="0" y="2617"/>
                          </a:moveTo>
                        </a:path>
                      </a:pathLst>
                    </a:custGeom>
                    <a:solidFill>
                      <a:srgbClr val="1877DA"/>
                    </a:solidFill>
                    <a:ln w="76200">
                      <a:noFill/>
                      <a:miter lim="800000"/>
                      <a:headEnd/>
                      <a:tailEnd/>
                    </a:ln>
                  </p:spPr>
                  <p:txBody>
                    <a:bodyPr lIns="0" tIns="0" rIns="0" bIns="0"/>
                    <a:lstStyle/>
                    <a:p>
                      <a:endParaRPr lang="en-AU"/>
                    </a:p>
                  </p:txBody>
                </p:sp>
                <p:sp>
                  <p:nvSpPr>
                    <p:cNvPr id="36905" name="Oval 3"/>
                    <p:cNvSpPr>
                      <a:spLocks/>
                    </p:cNvSpPr>
                    <p:nvPr/>
                  </p:nvSpPr>
                  <p:spPr bwMode="auto">
                    <a:xfrm>
                      <a:off x="321" y="0"/>
                      <a:ext cx="366" cy="367"/>
                    </a:xfrm>
                    <a:prstGeom prst="ellipse">
                      <a:avLst/>
                    </a:prstGeom>
                    <a:solidFill>
                      <a:srgbClr val="1877DA"/>
                    </a:solidFill>
                    <a:ln w="76200">
                      <a:noFill/>
                      <a:miter lim="800000"/>
                      <a:headEnd/>
                      <a:tailEnd/>
                    </a:ln>
                  </p:spPr>
                  <p:txBody>
                    <a:bodyPr lIns="0" tIns="0" rIns="0" bIns="0"/>
                    <a:lstStyle/>
                    <a:p>
                      <a:pPr algn="ctr"/>
                      <a:endParaRPr lang="en-US" sz="5600">
                        <a:solidFill>
                          <a:srgbClr val="FFFFFF"/>
                        </a:solidFill>
                        <a:latin typeface="Chalkboard" charset="0"/>
                        <a:ea typeface="ヒラギノ角ゴ ProN W3" charset="-128"/>
                        <a:sym typeface="Chalkboard" charset="0"/>
                      </a:endParaRPr>
                    </a:p>
                  </p:txBody>
                </p:sp>
              </p:grpSp>
              <p:sp>
                <p:nvSpPr>
                  <p:cNvPr id="36900" name="Rectangle 17"/>
                  <p:cNvSpPr>
                    <a:spLocks noChangeArrowheads="1"/>
                  </p:cNvSpPr>
                  <p:nvPr/>
                </p:nvSpPr>
                <p:spPr bwMode="auto">
                  <a:xfrm>
                    <a:off x="5653088" y="1557338"/>
                    <a:ext cx="215900" cy="215900"/>
                  </a:xfrm>
                  <a:prstGeom prst="rect">
                    <a:avLst/>
                  </a:prstGeom>
                  <a:solidFill>
                    <a:srgbClr val="1877DA"/>
                  </a:solidFill>
                  <a:ln w="9525">
                    <a:noFill/>
                    <a:miter lim="800000"/>
                    <a:headEnd/>
                    <a:tailEnd/>
                  </a:ln>
                </p:spPr>
                <p:txBody>
                  <a:bodyPr wrap="none" anchor="ctr"/>
                  <a:lstStyle/>
                  <a:p>
                    <a:endParaRPr lang="en-US"/>
                  </a:p>
                </p:txBody>
              </p:sp>
              <p:sp>
                <p:nvSpPr>
                  <p:cNvPr id="36901" name="Rectangle 18"/>
                  <p:cNvSpPr>
                    <a:spLocks noChangeArrowheads="1"/>
                  </p:cNvSpPr>
                  <p:nvPr/>
                </p:nvSpPr>
                <p:spPr bwMode="auto">
                  <a:xfrm>
                    <a:off x="5795963" y="1846263"/>
                    <a:ext cx="71437" cy="142875"/>
                  </a:xfrm>
                  <a:prstGeom prst="rect">
                    <a:avLst/>
                  </a:prstGeom>
                  <a:solidFill>
                    <a:srgbClr val="1877DA"/>
                  </a:solidFill>
                  <a:ln w="9525">
                    <a:noFill/>
                    <a:miter lim="800000"/>
                    <a:headEnd/>
                    <a:tailEnd/>
                  </a:ln>
                </p:spPr>
                <p:txBody>
                  <a:bodyPr wrap="none" anchor="ctr"/>
                  <a:lstStyle/>
                  <a:p>
                    <a:endParaRPr lang="en-US"/>
                  </a:p>
                </p:txBody>
              </p:sp>
              <p:sp>
                <p:nvSpPr>
                  <p:cNvPr id="36902" name="Line 19"/>
                  <p:cNvSpPr>
                    <a:spLocks noChangeShapeType="1"/>
                  </p:cNvSpPr>
                  <p:nvPr/>
                </p:nvSpPr>
                <p:spPr bwMode="auto">
                  <a:xfrm>
                    <a:off x="5795963" y="1773238"/>
                    <a:ext cx="0" cy="215900"/>
                  </a:xfrm>
                  <a:prstGeom prst="line">
                    <a:avLst/>
                  </a:prstGeom>
                  <a:noFill/>
                  <a:ln w="25400">
                    <a:solidFill>
                      <a:srgbClr val="1877DA"/>
                    </a:solidFill>
                    <a:round/>
                    <a:headEnd/>
                    <a:tailEnd/>
                  </a:ln>
                </p:spPr>
                <p:txBody>
                  <a:bodyPr/>
                  <a:lstStyle/>
                  <a:p>
                    <a:endParaRPr lang="en-AU"/>
                  </a:p>
                </p:txBody>
              </p:sp>
              <p:sp>
                <p:nvSpPr>
                  <p:cNvPr id="36903" name="Freeform 20"/>
                  <p:cNvSpPr>
                    <a:spLocks/>
                  </p:cNvSpPr>
                  <p:nvPr/>
                </p:nvSpPr>
                <p:spPr bwMode="auto">
                  <a:xfrm>
                    <a:off x="5802313" y="1979613"/>
                    <a:ext cx="280987" cy="365125"/>
                  </a:xfrm>
                  <a:custGeom>
                    <a:avLst/>
                    <a:gdLst>
                      <a:gd name="T0" fmla="*/ 0 w 177"/>
                      <a:gd name="T1" fmla="*/ 0 h 230"/>
                      <a:gd name="T2" fmla="*/ 2147483647 w 177"/>
                      <a:gd name="T3" fmla="*/ 2147483647 h 230"/>
                      <a:gd name="T4" fmla="*/ 2147483647 w 177"/>
                      <a:gd name="T5" fmla="*/ 2147483647 h 230"/>
                      <a:gd name="T6" fmla="*/ 2147483647 w 177"/>
                      <a:gd name="T7" fmla="*/ 2147483647 h 230"/>
                      <a:gd name="T8" fmla="*/ 2147483647 w 177"/>
                      <a:gd name="T9" fmla="*/ 2147483647 h 230"/>
                      <a:gd name="T10" fmla="*/ 2147483647 w 177"/>
                      <a:gd name="T11" fmla="*/ 2147483647 h 230"/>
                      <a:gd name="T12" fmla="*/ 2147483647 w 177"/>
                      <a:gd name="T13" fmla="*/ 2147483647 h 230"/>
                      <a:gd name="T14" fmla="*/ 2147483647 w 177"/>
                      <a:gd name="T15" fmla="*/ 2147483647 h 230"/>
                      <a:gd name="T16" fmla="*/ 0 60000 65536"/>
                      <a:gd name="T17" fmla="*/ 0 60000 65536"/>
                      <a:gd name="T18" fmla="*/ 0 60000 65536"/>
                      <a:gd name="T19" fmla="*/ 0 60000 65536"/>
                      <a:gd name="T20" fmla="*/ 0 60000 65536"/>
                      <a:gd name="T21" fmla="*/ 0 60000 65536"/>
                      <a:gd name="T22" fmla="*/ 0 60000 65536"/>
                      <a:gd name="T23" fmla="*/ 0 60000 65536"/>
                      <a:gd name="T24" fmla="*/ 0 w 177"/>
                      <a:gd name="T25" fmla="*/ 0 h 230"/>
                      <a:gd name="T26" fmla="*/ 177 w 177"/>
                      <a:gd name="T27" fmla="*/ 230 h 2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7" h="230">
                        <a:moveTo>
                          <a:pt x="0" y="0"/>
                        </a:moveTo>
                        <a:cubicBezTo>
                          <a:pt x="5" y="5"/>
                          <a:pt x="11" y="10"/>
                          <a:pt x="15" y="16"/>
                        </a:cubicBezTo>
                        <a:cubicBezTo>
                          <a:pt x="19" y="23"/>
                          <a:pt x="18" y="33"/>
                          <a:pt x="23" y="39"/>
                        </a:cubicBezTo>
                        <a:cubicBezTo>
                          <a:pt x="36" y="55"/>
                          <a:pt x="59" y="57"/>
                          <a:pt x="77" y="62"/>
                        </a:cubicBezTo>
                        <a:cubicBezTo>
                          <a:pt x="82" y="70"/>
                          <a:pt x="88" y="77"/>
                          <a:pt x="92" y="85"/>
                        </a:cubicBezTo>
                        <a:cubicBezTo>
                          <a:pt x="96" y="92"/>
                          <a:pt x="94" y="103"/>
                          <a:pt x="100" y="108"/>
                        </a:cubicBezTo>
                        <a:cubicBezTo>
                          <a:pt x="114" y="120"/>
                          <a:pt x="135" y="118"/>
                          <a:pt x="153" y="123"/>
                        </a:cubicBezTo>
                        <a:cubicBezTo>
                          <a:pt x="161" y="147"/>
                          <a:pt x="153" y="230"/>
                          <a:pt x="177" y="185"/>
                        </a:cubicBezTo>
                      </a:path>
                    </a:pathLst>
                  </a:custGeom>
                  <a:noFill/>
                  <a:ln w="25400">
                    <a:solidFill>
                      <a:srgbClr val="1877DA"/>
                    </a:solidFill>
                    <a:round/>
                    <a:headEnd/>
                    <a:tailEnd/>
                  </a:ln>
                </p:spPr>
                <p:txBody>
                  <a:bodyPr/>
                  <a:lstStyle/>
                  <a:p>
                    <a:endParaRPr lang="en-AU"/>
                  </a:p>
                </p:txBody>
              </p:sp>
            </p:grpSp>
          </p:grpSp>
        </p:grpSp>
      </p:grpSp>
      <p:sp>
        <p:nvSpPr>
          <p:cNvPr id="36867" name="Rectangle 2"/>
          <p:cNvSpPr>
            <a:spLocks noGrp="1" noChangeArrowheads="1"/>
          </p:cNvSpPr>
          <p:nvPr>
            <p:ph type="title"/>
          </p:nvPr>
        </p:nvSpPr>
        <p:spPr>
          <a:xfrm>
            <a:off x="468313" y="0"/>
            <a:ext cx="8229600" cy="836613"/>
          </a:xfrm>
        </p:spPr>
        <p:txBody>
          <a:bodyPr/>
          <a:lstStyle/>
          <a:p>
            <a:pPr eaLnBrk="1" hangingPunct="1"/>
            <a:r>
              <a:rPr lang="en-AU" b="1"/>
              <a:t>Example</a:t>
            </a:r>
          </a:p>
        </p:txBody>
      </p:sp>
      <p:sp>
        <p:nvSpPr>
          <p:cNvPr id="36868" name="Rectangle 9"/>
          <p:cNvSpPr>
            <a:spLocks noChangeArrowheads="1"/>
          </p:cNvSpPr>
          <p:nvPr/>
        </p:nvSpPr>
        <p:spPr bwMode="auto">
          <a:xfrm>
            <a:off x="2770188" y="1846263"/>
            <a:ext cx="71437" cy="142875"/>
          </a:xfrm>
          <a:prstGeom prst="rect">
            <a:avLst/>
          </a:prstGeom>
          <a:solidFill>
            <a:srgbClr val="1877DA"/>
          </a:solidFill>
          <a:ln w="9525">
            <a:noFill/>
            <a:miter lim="800000"/>
            <a:headEnd/>
            <a:tailEnd/>
          </a:ln>
        </p:spPr>
        <p:txBody>
          <a:bodyPr wrap="none" anchor="ctr"/>
          <a:lstStyle/>
          <a:p>
            <a:endParaRPr lang="en-US"/>
          </a:p>
        </p:txBody>
      </p:sp>
      <p:sp>
        <p:nvSpPr>
          <p:cNvPr id="36869" name="Line 10"/>
          <p:cNvSpPr>
            <a:spLocks noChangeShapeType="1"/>
          </p:cNvSpPr>
          <p:nvPr/>
        </p:nvSpPr>
        <p:spPr bwMode="auto">
          <a:xfrm>
            <a:off x="2770188" y="1773238"/>
            <a:ext cx="0" cy="215900"/>
          </a:xfrm>
          <a:prstGeom prst="line">
            <a:avLst/>
          </a:prstGeom>
          <a:noFill/>
          <a:ln w="25400">
            <a:solidFill>
              <a:srgbClr val="1877DA"/>
            </a:solidFill>
            <a:round/>
            <a:headEnd/>
            <a:tailEnd/>
          </a:ln>
        </p:spPr>
        <p:txBody>
          <a:bodyPr/>
          <a:lstStyle/>
          <a:p>
            <a:endParaRPr lang="en-AU"/>
          </a:p>
        </p:txBody>
      </p:sp>
      <p:grpSp>
        <p:nvGrpSpPr>
          <p:cNvPr id="12" name="Group 60"/>
          <p:cNvGrpSpPr>
            <a:grpSpLocks/>
          </p:cNvGrpSpPr>
          <p:nvPr/>
        </p:nvGrpSpPr>
        <p:grpSpPr bwMode="auto">
          <a:xfrm>
            <a:off x="2700338" y="1989138"/>
            <a:ext cx="288925" cy="374650"/>
            <a:chOff x="0" y="0"/>
            <a:chExt cx="232" cy="459"/>
          </a:xfrm>
        </p:grpSpPr>
        <p:sp>
          <p:nvSpPr>
            <p:cNvPr id="36889" name="Freeform 61"/>
            <p:cNvSpPr>
              <a:spLocks/>
            </p:cNvSpPr>
            <p:nvPr/>
          </p:nvSpPr>
          <p:spPr bwMode="auto">
            <a:xfrm>
              <a:off x="0" y="0"/>
              <a:ext cx="232" cy="459"/>
            </a:xfrm>
            <a:custGeom>
              <a:avLst/>
              <a:gdLst>
                <a:gd name="T0" fmla="*/ 0 w 18918"/>
                <a:gd name="T1" fmla="*/ 0 h 21600"/>
                <a:gd name="T2" fmla="*/ 0 w 18918"/>
                <a:gd name="T3" fmla="*/ 0 h 21600"/>
                <a:gd name="T4" fmla="*/ 0 w 18918"/>
                <a:gd name="T5" fmla="*/ 0 h 21600"/>
                <a:gd name="T6" fmla="*/ 0 w 18918"/>
                <a:gd name="T7" fmla="*/ 0 h 21600"/>
                <a:gd name="T8" fmla="*/ 0 w 18918"/>
                <a:gd name="T9" fmla="*/ 0 h 21600"/>
                <a:gd name="T10" fmla="*/ 0 w 18918"/>
                <a:gd name="T11" fmla="*/ 0 h 21600"/>
                <a:gd name="T12" fmla="*/ 0 w 18918"/>
                <a:gd name="T13" fmla="*/ 0 h 21600"/>
                <a:gd name="T14" fmla="*/ 0 w 18918"/>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18918"/>
                <a:gd name="T25" fmla="*/ 0 h 21600"/>
                <a:gd name="T26" fmla="*/ 18918 w 18918"/>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918" h="21600">
                  <a:moveTo>
                    <a:pt x="13677" y="6695"/>
                  </a:moveTo>
                  <a:cubicBezTo>
                    <a:pt x="11269" y="2895"/>
                    <a:pt x="10108" y="0"/>
                    <a:pt x="10108" y="0"/>
                  </a:cubicBezTo>
                  <a:cubicBezTo>
                    <a:pt x="10108" y="0"/>
                    <a:pt x="7817" y="3171"/>
                    <a:pt x="5748" y="6695"/>
                  </a:cubicBezTo>
                  <a:cubicBezTo>
                    <a:pt x="4546" y="8741"/>
                    <a:pt x="1720" y="11807"/>
                    <a:pt x="723" y="13053"/>
                  </a:cubicBezTo>
                  <a:cubicBezTo>
                    <a:pt x="-933" y="15124"/>
                    <a:pt x="-479" y="21600"/>
                    <a:pt x="10094" y="21600"/>
                  </a:cubicBezTo>
                  <a:cubicBezTo>
                    <a:pt x="20667" y="21600"/>
                    <a:pt x="19168" y="14235"/>
                    <a:pt x="18322" y="12957"/>
                  </a:cubicBezTo>
                  <a:cubicBezTo>
                    <a:pt x="16929" y="10854"/>
                    <a:pt x="14907" y="8635"/>
                    <a:pt x="13677" y="6695"/>
                  </a:cubicBezTo>
                  <a:close/>
                  <a:moveTo>
                    <a:pt x="13677" y="6695"/>
                  </a:moveTo>
                </a:path>
              </a:pathLst>
            </a:custGeom>
            <a:solidFill>
              <a:srgbClr val="00CCFF"/>
            </a:solidFill>
            <a:ln w="76200">
              <a:solidFill>
                <a:srgbClr val="00CCFF"/>
              </a:solidFill>
              <a:miter lim="800000"/>
              <a:headEnd/>
              <a:tailEnd/>
            </a:ln>
          </p:spPr>
          <p:txBody>
            <a:bodyPr lIns="0" tIns="0" rIns="0" bIns="0"/>
            <a:lstStyle/>
            <a:p>
              <a:endParaRPr lang="en-AU"/>
            </a:p>
          </p:txBody>
        </p:sp>
        <p:sp>
          <p:nvSpPr>
            <p:cNvPr id="36890" name="Rectangle 62"/>
            <p:cNvSpPr>
              <a:spLocks/>
            </p:cNvSpPr>
            <p:nvPr/>
          </p:nvSpPr>
          <p:spPr bwMode="auto">
            <a:xfrm>
              <a:off x="50" y="100"/>
              <a:ext cx="144" cy="353"/>
            </a:xfrm>
            <a:prstGeom prst="rect">
              <a:avLst/>
            </a:prstGeom>
            <a:solidFill>
              <a:srgbClr val="00CCFF"/>
            </a:solidFill>
            <a:ln w="12700">
              <a:noFill/>
              <a:miter lim="800000"/>
              <a:headEnd/>
              <a:tailEnd/>
            </a:ln>
          </p:spPr>
          <p:txBody>
            <a:bodyPr lIns="0" tIns="0" rIns="0" bIns="0" anchor="ctr"/>
            <a:lstStyle/>
            <a:p>
              <a:pPr algn="ctr"/>
              <a:r>
                <a:rPr lang="en-US" sz="2400">
                  <a:solidFill>
                    <a:schemeClr val="bg1"/>
                  </a:solidFill>
                  <a:latin typeface="Chalkboard Bold" charset="0"/>
                  <a:ea typeface="ヒラギノ角ゴ ProN W3" charset="-128"/>
                  <a:sym typeface="Chalkboard Bold" charset="0"/>
                </a:rPr>
                <a:t>4</a:t>
              </a:r>
            </a:p>
          </p:txBody>
        </p:sp>
      </p:grpSp>
      <p:grpSp>
        <p:nvGrpSpPr>
          <p:cNvPr id="13" name="Group 60"/>
          <p:cNvGrpSpPr>
            <a:grpSpLocks/>
          </p:cNvGrpSpPr>
          <p:nvPr/>
        </p:nvGrpSpPr>
        <p:grpSpPr bwMode="auto">
          <a:xfrm>
            <a:off x="2627313" y="1701800"/>
            <a:ext cx="288925" cy="374650"/>
            <a:chOff x="0" y="0"/>
            <a:chExt cx="232" cy="459"/>
          </a:xfrm>
        </p:grpSpPr>
        <p:sp>
          <p:nvSpPr>
            <p:cNvPr id="36887" name="Freeform 61"/>
            <p:cNvSpPr>
              <a:spLocks/>
            </p:cNvSpPr>
            <p:nvPr/>
          </p:nvSpPr>
          <p:spPr bwMode="auto">
            <a:xfrm>
              <a:off x="0" y="0"/>
              <a:ext cx="232" cy="459"/>
            </a:xfrm>
            <a:custGeom>
              <a:avLst/>
              <a:gdLst>
                <a:gd name="T0" fmla="*/ 0 w 18918"/>
                <a:gd name="T1" fmla="*/ 0 h 21600"/>
                <a:gd name="T2" fmla="*/ 0 w 18918"/>
                <a:gd name="T3" fmla="*/ 0 h 21600"/>
                <a:gd name="T4" fmla="*/ 0 w 18918"/>
                <a:gd name="T5" fmla="*/ 0 h 21600"/>
                <a:gd name="T6" fmla="*/ 0 w 18918"/>
                <a:gd name="T7" fmla="*/ 0 h 21600"/>
                <a:gd name="T8" fmla="*/ 0 w 18918"/>
                <a:gd name="T9" fmla="*/ 0 h 21600"/>
                <a:gd name="T10" fmla="*/ 0 w 18918"/>
                <a:gd name="T11" fmla="*/ 0 h 21600"/>
                <a:gd name="T12" fmla="*/ 0 w 18918"/>
                <a:gd name="T13" fmla="*/ 0 h 21600"/>
                <a:gd name="T14" fmla="*/ 0 w 18918"/>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18918"/>
                <a:gd name="T25" fmla="*/ 0 h 21600"/>
                <a:gd name="T26" fmla="*/ 18918 w 18918"/>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918" h="21600">
                  <a:moveTo>
                    <a:pt x="13677" y="6695"/>
                  </a:moveTo>
                  <a:cubicBezTo>
                    <a:pt x="11269" y="2895"/>
                    <a:pt x="10108" y="0"/>
                    <a:pt x="10108" y="0"/>
                  </a:cubicBezTo>
                  <a:cubicBezTo>
                    <a:pt x="10108" y="0"/>
                    <a:pt x="7817" y="3171"/>
                    <a:pt x="5748" y="6695"/>
                  </a:cubicBezTo>
                  <a:cubicBezTo>
                    <a:pt x="4546" y="8741"/>
                    <a:pt x="1720" y="11807"/>
                    <a:pt x="723" y="13053"/>
                  </a:cubicBezTo>
                  <a:cubicBezTo>
                    <a:pt x="-933" y="15124"/>
                    <a:pt x="-479" y="21600"/>
                    <a:pt x="10094" y="21600"/>
                  </a:cubicBezTo>
                  <a:cubicBezTo>
                    <a:pt x="20667" y="21600"/>
                    <a:pt x="19168" y="14235"/>
                    <a:pt x="18322" y="12957"/>
                  </a:cubicBezTo>
                  <a:cubicBezTo>
                    <a:pt x="16929" y="10854"/>
                    <a:pt x="14907" y="8635"/>
                    <a:pt x="13677" y="6695"/>
                  </a:cubicBezTo>
                  <a:close/>
                  <a:moveTo>
                    <a:pt x="13677" y="6695"/>
                  </a:moveTo>
                </a:path>
              </a:pathLst>
            </a:custGeom>
            <a:solidFill>
              <a:srgbClr val="FF0000"/>
            </a:solidFill>
            <a:ln w="76200">
              <a:solidFill>
                <a:srgbClr val="FF0000"/>
              </a:solidFill>
              <a:miter lim="800000"/>
              <a:headEnd/>
              <a:tailEnd/>
            </a:ln>
          </p:spPr>
          <p:txBody>
            <a:bodyPr lIns="0" tIns="0" rIns="0" bIns="0"/>
            <a:lstStyle/>
            <a:p>
              <a:endParaRPr lang="en-AU"/>
            </a:p>
          </p:txBody>
        </p:sp>
        <p:sp>
          <p:nvSpPr>
            <p:cNvPr id="36888" name="Rectangle 62"/>
            <p:cNvSpPr>
              <a:spLocks/>
            </p:cNvSpPr>
            <p:nvPr/>
          </p:nvSpPr>
          <p:spPr bwMode="auto">
            <a:xfrm>
              <a:off x="50" y="100"/>
              <a:ext cx="144" cy="353"/>
            </a:xfrm>
            <a:prstGeom prst="rect">
              <a:avLst/>
            </a:prstGeom>
            <a:solidFill>
              <a:srgbClr val="FF0000"/>
            </a:solidFill>
            <a:ln w="12700">
              <a:noFill/>
              <a:miter lim="800000"/>
              <a:headEnd/>
              <a:tailEnd/>
            </a:ln>
          </p:spPr>
          <p:txBody>
            <a:bodyPr lIns="0" tIns="0" rIns="0" bIns="0" anchor="ctr"/>
            <a:lstStyle/>
            <a:p>
              <a:pPr algn="ctr"/>
              <a:r>
                <a:rPr lang="en-US" sz="2400">
                  <a:solidFill>
                    <a:schemeClr val="bg1"/>
                  </a:solidFill>
                  <a:latin typeface="Chalkboard Bold" charset="0"/>
                  <a:ea typeface="ヒラギノ角ゴ ProN W3" charset="-128"/>
                  <a:sym typeface="Chalkboard Bold" charset="0"/>
                </a:rPr>
                <a:t>2</a:t>
              </a:r>
            </a:p>
          </p:txBody>
        </p:sp>
      </p:grpSp>
      <p:sp>
        <p:nvSpPr>
          <p:cNvPr id="221222" name="Freeform 38"/>
          <p:cNvSpPr>
            <a:spLocks/>
          </p:cNvSpPr>
          <p:nvPr/>
        </p:nvSpPr>
        <p:spPr bwMode="auto">
          <a:xfrm>
            <a:off x="755650" y="2924175"/>
            <a:ext cx="2222500" cy="1733550"/>
          </a:xfrm>
          <a:custGeom>
            <a:avLst/>
            <a:gdLst>
              <a:gd name="T0" fmla="*/ 0 w 1400"/>
              <a:gd name="T1" fmla="*/ 2147483647 h 1092"/>
              <a:gd name="T2" fmla="*/ 2147483647 w 1400"/>
              <a:gd name="T3" fmla="*/ 2147483647 h 1092"/>
              <a:gd name="T4" fmla="*/ 2147483647 w 1400"/>
              <a:gd name="T5" fmla="*/ 2147483647 h 1092"/>
              <a:gd name="T6" fmla="*/ 2147483647 w 1400"/>
              <a:gd name="T7" fmla="*/ 2147483647 h 1092"/>
              <a:gd name="T8" fmla="*/ 2147483647 w 1400"/>
              <a:gd name="T9" fmla="*/ 2147483647 h 1092"/>
              <a:gd name="T10" fmla="*/ 2147483647 w 1400"/>
              <a:gd name="T11" fmla="*/ 2147483647 h 1092"/>
              <a:gd name="T12" fmla="*/ 2147483647 w 1400"/>
              <a:gd name="T13" fmla="*/ 2147483647 h 1092"/>
              <a:gd name="T14" fmla="*/ 2147483647 w 1400"/>
              <a:gd name="T15" fmla="*/ 2147483647 h 1092"/>
              <a:gd name="T16" fmla="*/ 2147483647 w 1400"/>
              <a:gd name="T17" fmla="*/ 2147483647 h 1092"/>
              <a:gd name="T18" fmla="*/ 2147483647 w 1400"/>
              <a:gd name="T19" fmla="*/ 2147483647 h 1092"/>
              <a:gd name="T20" fmla="*/ 2147483647 w 1400"/>
              <a:gd name="T21" fmla="*/ 2147483647 h 1092"/>
              <a:gd name="T22" fmla="*/ 2147483647 w 1400"/>
              <a:gd name="T23" fmla="*/ 2147483647 h 1092"/>
              <a:gd name="T24" fmla="*/ 2147483647 w 1400"/>
              <a:gd name="T25" fmla="*/ 2147483647 h 1092"/>
              <a:gd name="T26" fmla="*/ 2147483647 w 1400"/>
              <a:gd name="T27" fmla="*/ 2147483647 h 1092"/>
              <a:gd name="T28" fmla="*/ 2147483647 w 1400"/>
              <a:gd name="T29" fmla="*/ 2147483647 h 1092"/>
              <a:gd name="T30" fmla="*/ 2147483647 w 1400"/>
              <a:gd name="T31" fmla="*/ 2147483647 h 1092"/>
              <a:gd name="T32" fmla="*/ 2147483647 w 1400"/>
              <a:gd name="T33" fmla="*/ 2147483647 h 1092"/>
              <a:gd name="T34" fmla="*/ 2147483647 w 1400"/>
              <a:gd name="T35" fmla="*/ 2147483647 h 1092"/>
              <a:gd name="T36" fmla="*/ 2147483647 w 1400"/>
              <a:gd name="T37" fmla="*/ 2147483647 h 1092"/>
              <a:gd name="T38" fmla="*/ 2147483647 w 1400"/>
              <a:gd name="T39" fmla="*/ 2147483647 h 1092"/>
              <a:gd name="T40" fmla="*/ 2147483647 w 1400"/>
              <a:gd name="T41" fmla="*/ 2147483647 h 1092"/>
              <a:gd name="T42" fmla="*/ 2147483647 w 1400"/>
              <a:gd name="T43" fmla="*/ 2147483647 h 1092"/>
              <a:gd name="T44" fmla="*/ 2147483647 w 1400"/>
              <a:gd name="T45" fmla="*/ 2147483647 h 1092"/>
              <a:gd name="T46" fmla="*/ 2147483647 w 1400"/>
              <a:gd name="T47" fmla="*/ 2147483647 h 1092"/>
              <a:gd name="T48" fmla="*/ 2147483647 w 1400"/>
              <a:gd name="T49" fmla="*/ 2147483647 h 1092"/>
              <a:gd name="T50" fmla="*/ 2147483647 w 1400"/>
              <a:gd name="T51" fmla="*/ 2147483647 h 1092"/>
              <a:gd name="T52" fmla="*/ 2147483647 w 1400"/>
              <a:gd name="T53" fmla="*/ 2147483647 h 1092"/>
              <a:gd name="T54" fmla="*/ 2147483647 w 1400"/>
              <a:gd name="T55" fmla="*/ 0 h 109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00"/>
              <a:gd name="T85" fmla="*/ 0 h 1092"/>
              <a:gd name="T86" fmla="*/ 1400 w 1400"/>
              <a:gd name="T87" fmla="*/ 1092 h 109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00" h="1092">
                <a:moveTo>
                  <a:pt x="0" y="1092"/>
                </a:moveTo>
                <a:cubicBezTo>
                  <a:pt x="9" y="1041"/>
                  <a:pt x="19" y="992"/>
                  <a:pt x="30" y="942"/>
                </a:cubicBezTo>
                <a:cubicBezTo>
                  <a:pt x="35" y="890"/>
                  <a:pt x="42" y="842"/>
                  <a:pt x="60" y="793"/>
                </a:cubicBezTo>
                <a:cubicBezTo>
                  <a:pt x="65" y="719"/>
                  <a:pt x="73" y="692"/>
                  <a:pt x="90" y="628"/>
                </a:cubicBezTo>
                <a:cubicBezTo>
                  <a:pt x="94" y="581"/>
                  <a:pt x="97" y="524"/>
                  <a:pt x="112" y="478"/>
                </a:cubicBezTo>
                <a:cubicBezTo>
                  <a:pt x="129" y="424"/>
                  <a:pt x="206" y="334"/>
                  <a:pt x="254" y="299"/>
                </a:cubicBezTo>
                <a:cubicBezTo>
                  <a:pt x="274" y="268"/>
                  <a:pt x="287" y="262"/>
                  <a:pt x="322" y="254"/>
                </a:cubicBezTo>
                <a:cubicBezTo>
                  <a:pt x="367" y="224"/>
                  <a:pt x="420" y="218"/>
                  <a:pt x="471" y="202"/>
                </a:cubicBezTo>
                <a:cubicBezTo>
                  <a:pt x="518" y="171"/>
                  <a:pt x="473" y="196"/>
                  <a:pt x="561" y="179"/>
                </a:cubicBezTo>
                <a:cubicBezTo>
                  <a:pt x="579" y="176"/>
                  <a:pt x="613" y="164"/>
                  <a:pt x="613" y="164"/>
                </a:cubicBezTo>
                <a:cubicBezTo>
                  <a:pt x="597" y="231"/>
                  <a:pt x="621" y="313"/>
                  <a:pt x="651" y="374"/>
                </a:cubicBezTo>
                <a:cubicBezTo>
                  <a:pt x="656" y="396"/>
                  <a:pt x="661" y="419"/>
                  <a:pt x="666" y="441"/>
                </a:cubicBezTo>
                <a:cubicBezTo>
                  <a:pt x="668" y="451"/>
                  <a:pt x="681" y="455"/>
                  <a:pt x="688" y="463"/>
                </a:cubicBezTo>
                <a:cubicBezTo>
                  <a:pt x="694" y="470"/>
                  <a:pt x="698" y="479"/>
                  <a:pt x="703" y="486"/>
                </a:cubicBezTo>
                <a:cubicBezTo>
                  <a:pt x="744" y="543"/>
                  <a:pt x="778" y="582"/>
                  <a:pt x="845" y="606"/>
                </a:cubicBezTo>
                <a:cubicBezTo>
                  <a:pt x="912" y="655"/>
                  <a:pt x="882" y="642"/>
                  <a:pt x="928" y="658"/>
                </a:cubicBezTo>
                <a:cubicBezTo>
                  <a:pt x="976" y="693"/>
                  <a:pt x="1018" y="696"/>
                  <a:pt x="1077" y="703"/>
                </a:cubicBezTo>
                <a:cubicBezTo>
                  <a:pt x="1128" y="728"/>
                  <a:pt x="1179" y="710"/>
                  <a:pt x="1234" y="703"/>
                </a:cubicBezTo>
                <a:cubicBezTo>
                  <a:pt x="1242" y="700"/>
                  <a:pt x="1249" y="695"/>
                  <a:pt x="1257" y="695"/>
                </a:cubicBezTo>
                <a:cubicBezTo>
                  <a:pt x="1302" y="695"/>
                  <a:pt x="1347" y="709"/>
                  <a:pt x="1391" y="703"/>
                </a:cubicBezTo>
                <a:cubicBezTo>
                  <a:pt x="1400" y="702"/>
                  <a:pt x="1382" y="687"/>
                  <a:pt x="1376" y="680"/>
                </a:cubicBezTo>
                <a:cubicBezTo>
                  <a:pt x="1370" y="674"/>
                  <a:pt x="1361" y="671"/>
                  <a:pt x="1354" y="665"/>
                </a:cubicBezTo>
                <a:cubicBezTo>
                  <a:pt x="1328" y="643"/>
                  <a:pt x="1310" y="629"/>
                  <a:pt x="1279" y="613"/>
                </a:cubicBezTo>
                <a:cubicBezTo>
                  <a:pt x="1252" y="576"/>
                  <a:pt x="1221" y="556"/>
                  <a:pt x="1197" y="516"/>
                </a:cubicBezTo>
                <a:cubicBezTo>
                  <a:pt x="1171" y="418"/>
                  <a:pt x="1189" y="313"/>
                  <a:pt x="1249" y="231"/>
                </a:cubicBezTo>
                <a:cubicBezTo>
                  <a:pt x="1260" y="189"/>
                  <a:pt x="1286" y="157"/>
                  <a:pt x="1317" y="127"/>
                </a:cubicBezTo>
                <a:cubicBezTo>
                  <a:pt x="1325" y="101"/>
                  <a:pt x="1332" y="82"/>
                  <a:pt x="1347" y="59"/>
                </a:cubicBezTo>
                <a:cubicBezTo>
                  <a:pt x="1354" y="37"/>
                  <a:pt x="1369" y="22"/>
                  <a:pt x="1369" y="0"/>
                </a:cubicBezTo>
              </a:path>
            </a:pathLst>
          </a:custGeom>
          <a:noFill/>
          <a:ln w="38100" cap="rnd">
            <a:solidFill>
              <a:srgbClr val="FF00FF"/>
            </a:solidFill>
            <a:prstDash val="sysDot"/>
            <a:round/>
            <a:headEnd type="oval" w="med" len="med"/>
            <a:tailEnd type="triangle" w="med" len="med"/>
          </a:ln>
        </p:spPr>
        <p:txBody>
          <a:bodyPr/>
          <a:lstStyle/>
          <a:p>
            <a:endParaRPr lang="en-AU"/>
          </a:p>
        </p:txBody>
      </p:sp>
      <p:sp>
        <p:nvSpPr>
          <p:cNvPr id="221223" name="Freeform 39"/>
          <p:cNvSpPr>
            <a:spLocks/>
          </p:cNvSpPr>
          <p:nvPr/>
        </p:nvSpPr>
        <p:spPr bwMode="auto">
          <a:xfrm>
            <a:off x="2916238" y="2852738"/>
            <a:ext cx="161925" cy="1055687"/>
          </a:xfrm>
          <a:custGeom>
            <a:avLst/>
            <a:gdLst>
              <a:gd name="T0" fmla="*/ 2147483647 w 308"/>
              <a:gd name="T1" fmla="*/ 0 h 643"/>
              <a:gd name="T2" fmla="*/ 2147483647 w 308"/>
              <a:gd name="T3" fmla="*/ 2147483647 h 643"/>
              <a:gd name="T4" fmla="*/ 2147483647 w 308"/>
              <a:gd name="T5" fmla="*/ 2147483647 h 643"/>
              <a:gd name="T6" fmla="*/ 2147483647 w 308"/>
              <a:gd name="T7" fmla="*/ 2147483647 h 643"/>
              <a:gd name="T8" fmla="*/ 2147483647 w 308"/>
              <a:gd name="T9" fmla="*/ 2147483647 h 643"/>
              <a:gd name="T10" fmla="*/ 2147483647 w 308"/>
              <a:gd name="T11" fmla="*/ 2147483647 h 643"/>
              <a:gd name="T12" fmla="*/ 0 60000 65536"/>
              <a:gd name="T13" fmla="*/ 0 60000 65536"/>
              <a:gd name="T14" fmla="*/ 0 60000 65536"/>
              <a:gd name="T15" fmla="*/ 0 60000 65536"/>
              <a:gd name="T16" fmla="*/ 0 60000 65536"/>
              <a:gd name="T17" fmla="*/ 0 60000 65536"/>
              <a:gd name="T18" fmla="*/ 0 w 308"/>
              <a:gd name="T19" fmla="*/ 0 h 643"/>
              <a:gd name="T20" fmla="*/ 308 w 308"/>
              <a:gd name="T21" fmla="*/ 643 h 643"/>
            </a:gdLst>
            <a:ahLst/>
            <a:cxnLst>
              <a:cxn ang="T12">
                <a:pos x="T0" y="T1"/>
              </a:cxn>
              <a:cxn ang="T13">
                <a:pos x="T2" y="T3"/>
              </a:cxn>
              <a:cxn ang="T14">
                <a:pos x="T4" y="T5"/>
              </a:cxn>
              <a:cxn ang="T15">
                <a:pos x="T6" y="T7"/>
              </a:cxn>
              <a:cxn ang="T16">
                <a:pos x="T8" y="T9"/>
              </a:cxn>
              <a:cxn ang="T17">
                <a:pos x="T10" y="T11"/>
              </a:cxn>
            </a:cxnLst>
            <a:rect l="T18" t="T19" r="T20" b="T21"/>
            <a:pathLst>
              <a:path w="308" h="643">
                <a:moveTo>
                  <a:pt x="46" y="0"/>
                </a:moveTo>
                <a:cubicBezTo>
                  <a:pt x="0" y="68"/>
                  <a:pt x="24" y="23"/>
                  <a:pt x="39" y="194"/>
                </a:cubicBezTo>
                <a:cubicBezTo>
                  <a:pt x="44" y="246"/>
                  <a:pt x="58" y="316"/>
                  <a:pt x="76" y="366"/>
                </a:cubicBezTo>
                <a:cubicBezTo>
                  <a:pt x="89" y="464"/>
                  <a:pt x="72" y="382"/>
                  <a:pt x="98" y="449"/>
                </a:cubicBezTo>
                <a:cubicBezTo>
                  <a:pt x="117" y="499"/>
                  <a:pt x="117" y="526"/>
                  <a:pt x="173" y="546"/>
                </a:cubicBezTo>
                <a:cubicBezTo>
                  <a:pt x="213" y="586"/>
                  <a:pt x="268" y="603"/>
                  <a:pt x="308" y="643"/>
                </a:cubicBezTo>
              </a:path>
            </a:pathLst>
          </a:custGeom>
          <a:noFill/>
          <a:ln w="38100" cap="rnd">
            <a:solidFill>
              <a:srgbClr val="FF00FF"/>
            </a:solidFill>
            <a:prstDash val="sysDot"/>
            <a:round/>
            <a:headEnd type="oval" w="med" len="med"/>
            <a:tailEnd type="triangle" w="med" len="med"/>
          </a:ln>
        </p:spPr>
        <p:txBody>
          <a:bodyPr/>
          <a:lstStyle/>
          <a:p>
            <a:endParaRPr lang="en-AU"/>
          </a:p>
        </p:txBody>
      </p:sp>
      <p:grpSp>
        <p:nvGrpSpPr>
          <p:cNvPr id="14" name="Group 60"/>
          <p:cNvGrpSpPr>
            <a:grpSpLocks/>
          </p:cNvGrpSpPr>
          <p:nvPr/>
        </p:nvGrpSpPr>
        <p:grpSpPr bwMode="auto">
          <a:xfrm>
            <a:off x="1619250" y="5373688"/>
            <a:ext cx="288925" cy="374650"/>
            <a:chOff x="0" y="0"/>
            <a:chExt cx="232" cy="459"/>
          </a:xfrm>
        </p:grpSpPr>
        <p:sp>
          <p:nvSpPr>
            <p:cNvPr id="36885" name="Freeform 61"/>
            <p:cNvSpPr>
              <a:spLocks/>
            </p:cNvSpPr>
            <p:nvPr/>
          </p:nvSpPr>
          <p:spPr bwMode="auto">
            <a:xfrm>
              <a:off x="0" y="0"/>
              <a:ext cx="232" cy="459"/>
            </a:xfrm>
            <a:custGeom>
              <a:avLst/>
              <a:gdLst>
                <a:gd name="T0" fmla="*/ 0 w 18918"/>
                <a:gd name="T1" fmla="*/ 0 h 21600"/>
                <a:gd name="T2" fmla="*/ 0 w 18918"/>
                <a:gd name="T3" fmla="*/ 0 h 21600"/>
                <a:gd name="T4" fmla="*/ 0 w 18918"/>
                <a:gd name="T5" fmla="*/ 0 h 21600"/>
                <a:gd name="T6" fmla="*/ 0 w 18918"/>
                <a:gd name="T7" fmla="*/ 0 h 21600"/>
                <a:gd name="T8" fmla="*/ 0 w 18918"/>
                <a:gd name="T9" fmla="*/ 0 h 21600"/>
                <a:gd name="T10" fmla="*/ 0 w 18918"/>
                <a:gd name="T11" fmla="*/ 0 h 21600"/>
                <a:gd name="T12" fmla="*/ 0 w 18918"/>
                <a:gd name="T13" fmla="*/ 0 h 21600"/>
                <a:gd name="T14" fmla="*/ 0 w 18918"/>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18918"/>
                <a:gd name="T25" fmla="*/ 0 h 21600"/>
                <a:gd name="T26" fmla="*/ 18918 w 18918"/>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918" h="21600">
                  <a:moveTo>
                    <a:pt x="13677" y="6695"/>
                  </a:moveTo>
                  <a:cubicBezTo>
                    <a:pt x="11269" y="2895"/>
                    <a:pt x="10108" y="0"/>
                    <a:pt x="10108" y="0"/>
                  </a:cubicBezTo>
                  <a:cubicBezTo>
                    <a:pt x="10108" y="0"/>
                    <a:pt x="7817" y="3171"/>
                    <a:pt x="5748" y="6695"/>
                  </a:cubicBezTo>
                  <a:cubicBezTo>
                    <a:pt x="4546" y="8741"/>
                    <a:pt x="1720" y="11807"/>
                    <a:pt x="723" y="13053"/>
                  </a:cubicBezTo>
                  <a:cubicBezTo>
                    <a:pt x="-933" y="15124"/>
                    <a:pt x="-479" y="21600"/>
                    <a:pt x="10094" y="21600"/>
                  </a:cubicBezTo>
                  <a:cubicBezTo>
                    <a:pt x="20667" y="21600"/>
                    <a:pt x="19168" y="14235"/>
                    <a:pt x="18322" y="12957"/>
                  </a:cubicBezTo>
                  <a:cubicBezTo>
                    <a:pt x="16929" y="10854"/>
                    <a:pt x="14907" y="8635"/>
                    <a:pt x="13677" y="6695"/>
                  </a:cubicBezTo>
                  <a:close/>
                  <a:moveTo>
                    <a:pt x="13677" y="6695"/>
                  </a:moveTo>
                </a:path>
              </a:pathLst>
            </a:custGeom>
            <a:solidFill>
              <a:srgbClr val="00BAFB"/>
            </a:solidFill>
            <a:ln w="76200">
              <a:solidFill>
                <a:srgbClr val="00BAFB"/>
              </a:solidFill>
              <a:miter lim="800000"/>
              <a:headEnd/>
              <a:tailEnd/>
            </a:ln>
          </p:spPr>
          <p:txBody>
            <a:bodyPr lIns="0" tIns="0" rIns="0" bIns="0"/>
            <a:lstStyle/>
            <a:p>
              <a:endParaRPr lang="en-AU"/>
            </a:p>
          </p:txBody>
        </p:sp>
        <p:sp>
          <p:nvSpPr>
            <p:cNvPr id="36886" name="Rectangle 62"/>
            <p:cNvSpPr>
              <a:spLocks/>
            </p:cNvSpPr>
            <p:nvPr/>
          </p:nvSpPr>
          <p:spPr bwMode="auto">
            <a:xfrm>
              <a:off x="50" y="100"/>
              <a:ext cx="144" cy="353"/>
            </a:xfrm>
            <a:prstGeom prst="rect">
              <a:avLst/>
            </a:prstGeom>
            <a:noFill/>
            <a:ln w="12700">
              <a:noFill/>
              <a:miter lim="800000"/>
              <a:headEnd/>
              <a:tailEnd/>
            </a:ln>
          </p:spPr>
          <p:txBody>
            <a:bodyPr lIns="0" tIns="0" rIns="0" bIns="0" anchor="ctr"/>
            <a:lstStyle/>
            <a:p>
              <a:pPr algn="ctr"/>
              <a:endParaRPr lang="en-US" sz="2400">
                <a:solidFill>
                  <a:schemeClr val="bg1"/>
                </a:solidFill>
                <a:latin typeface="Chalkboard Bold" charset="0"/>
                <a:ea typeface="ヒラギノ角ゴ ProN W3" charset="-128"/>
                <a:sym typeface="Chalkboard Bold" charset="0"/>
              </a:endParaRPr>
            </a:p>
          </p:txBody>
        </p:sp>
      </p:grpSp>
      <p:grpSp>
        <p:nvGrpSpPr>
          <p:cNvPr id="15" name="Group 60"/>
          <p:cNvGrpSpPr>
            <a:grpSpLocks/>
          </p:cNvGrpSpPr>
          <p:nvPr/>
        </p:nvGrpSpPr>
        <p:grpSpPr bwMode="auto">
          <a:xfrm>
            <a:off x="1619250" y="5876925"/>
            <a:ext cx="287338" cy="360363"/>
            <a:chOff x="0" y="0"/>
            <a:chExt cx="232" cy="459"/>
          </a:xfrm>
        </p:grpSpPr>
        <p:sp>
          <p:nvSpPr>
            <p:cNvPr id="36883" name="Freeform 61"/>
            <p:cNvSpPr>
              <a:spLocks/>
            </p:cNvSpPr>
            <p:nvPr/>
          </p:nvSpPr>
          <p:spPr bwMode="auto">
            <a:xfrm>
              <a:off x="0" y="0"/>
              <a:ext cx="232" cy="459"/>
            </a:xfrm>
            <a:custGeom>
              <a:avLst/>
              <a:gdLst>
                <a:gd name="T0" fmla="*/ 0 w 18918"/>
                <a:gd name="T1" fmla="*/ 0 h 21600"/>
                <a:gd name="T2" fmla="*/ 0 w 18918"/>
                <a:gd name="T3" fmla="*/ 0 h 21600"/>
                <a:gd name="T4" fmla="*/ 0 w 18918"/>
                <a:gd name="T5" fmla="*/ 0 h 21600"/>
                <a:gd name="T6" fmla="*/ 0 w 18918"/>
                <a:gd name="T7" fmla="*/ 0 h 21600"/>
                <a:gd name="T8" fmla="*/ 0 w 18918"/>
                <a:gd name="T9" fmla="*/ 0 h 21600"/>
                <a:gd name="T10" fmla="*/ 0 w 18918"/>
                <a:gd name="T11" fmla="*/ 0 h 21600"/>
                <a:gd name="T12" fmla="*/ 0 w 18918"/>
                <a:gd name="T13" fmla="*/ 0 h 21600"/>
                <a:gd name="T14" fmla="*/ 0 w 18918"/>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18918"/>
                <a:gd name="T25" fmla="*/ 0 h 21600"/>
                <a:gd name="T26" fmla="*/ 18918 w 18918"/>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918" h="21600">
                  <a:moveTo>
                    <a:pt x="13677" y="6695"/>
                  </a:moveTo>
                  <a:cubicBezTo>
                    <a:pt x="11269" y="2895"/>
                    <a:pt x="10108" y="0"/>
                    <a:pt x="10108" y="0"/>
                  </a:cubicBezTo>
                  <a:cubicBezTo>
                    <a:pt x="10108" y="0"/>
                    <a:pt x="7817" y="3171"/>
                    <a:pt x="5748" y="6695"/>
                  </a:cubicBezTo>
                  <a:cubicBezTo>
                    <a:pt x="4546" y="8741"/>
                    <a:pt x="1720" y="11807"/>
                    <a:pt x="723" y="13053"/>
                  </a:cubicBezTo>
                  <a:cubicBezTo>
                    <a:pt x="-933" y="15124"/>
                    <a:pt x="-479" y="21600"/>
                    <a:pt x="10094" y="21600"/>
                  </a:cubicBezTo>
                  <a:cubicBezTo>
                    <a:pt x="20667" y="21600"/>
                    <a:pt x="19168" y="14235"/>
                    <a:pt x="18322" y="12957"/>
                  </a:cubicBezTo>
                  <a:cubicBezTo>
                    <a:pt x="16929" y="10854"/>
                    <a:pt x="14907" y="8635"/>
                    <a:pt x="13677" y="6695"/>
                  </a:cubicBezTo>
                  <a:close/>
                  <a:moveTo>
                    <a:pt x="13677" y="6695"/>
                  </a:moveTo>
                </a:path>
              </a:pathLst>
            </a:custGeom>
            <a:solidFill>
              <a:srgbClr val="FF0000"/>
            </a:solidFill>
            <a:ln w="76200">
              <a:solidFill>
                <a:srgbClr val="FF0000"/>
              </a:solidFill>
              <a:miter lim="800000"/>
              <a:headEnd/>
              <a:tailEnd/>
            </a:ln>
          </p:spPr>
          <p:txBody>
            <a:bodyPr lIns="0" tIns="0" rIns="0" bIns="0"/>
            <a:lstStyle/>
            <a:p>
              <a:endParaRPr lang="en-AU"/>
            </a:p>
          </p:txBody>
        </p:sp>
        <p:sp>
          <p:nvSpPr>
            <p:cNvPr id="36884" name="Rectangle 62"/>
            <p:cNvSpPr>
              <a:spLocks/>
            </p:cNvSpPr>
            <p:nvPr/>
          </p:nvSpPr>
          <p:spPr bwMode="auto">
            <a:xfrm>
              <a:off x="50" y="100"/>
              <a:ext cx="144" cy="353"/>
            </a:xfrm>
            <a:prstGeom prst="rect">
              <a:avLst/>
            </a:prstGeom>
            <a:solidFill>
              <a:srgbClr val="FF0000"/>
            </a:solidFill>
            <a:ln w="12700">
              <a:noFill/>
              <a:miter lim="800000"/>
              <a:headEnd/>
              <a:tailEnd/>
            </a:ln>
          </p:spPr>
          <p:txBody>
            <a:bodyPr lIns="0" tIns="0" rIns="0" bIns="0" anchor="ctr"/>
            <a:lstStyle/>
            <a:p>
              <a:pPr algn="ctr"/>
              <a:endParaRPr lang="en-US" sz="2400">
                <a:solidFill>
                  <a:schemeClr val="bg1"/>
                </a:solidFill>
                <a:latin typeface="Chalkboard Bold" charset="0"/>
                <a:ea typeface="ヒラギノ角ゴ ProN W3" charset="-128"/>
                <a:sym typeface="Chalkboard Bold" charset="0"/>
              </a:endParaRPr>
            </a:p>
          </p:txBody>
        </p:sp>
      </p:grpSp>
      <p:sp>
        <p:nvSpPr>
          <p:cNvPr id="36876" name="Text Box 49"/>
          <p:cNvSpPr txBox="1">
            <a:spLocks noChangeArrowheads="1"/>
          </p:cNvSpPr>
          <p:nvPr/>
        </p:nvSpPr>
        <p:spPr bwMode="auto">
          <a:xfrm>
            <a:off x="2051050" y="5300663"/>
            <a:ext cx="4608513" cy="854075"/>
          </a:xfrm>
          <a:prstGeom prst="rect">
            <a:avLst/>
          </a:prstGeom>
          <a:noFill/>
          <a:ln w="9525">
            <a:noFill/>
            <a:miter lim="800000"/>
            <a:headEnd/>
            <a:tailEnd/>
          </a:ln>
        </p:spPr>
        <p:txBody>
          <a:bodyPr>
            <a:spAutoFit/>
          </a:bodyPr>
          <a:lstStyle/>
          <a:p>
            <a:pPr>
              <a:spcBef>
                <a:spcPct val="50000"/>
              </a:spcBef>
            </a:pPr>
            <a:r>
              <a:rPr lang="en-AU" sz="2000">
                <a:solidFill>
                  <a:srgbClr val="0066CC"/>
                </a:solidFill>
              </a:rPr>
              <a:t>Single Moment</a:t>
            </a:r>
          </a:p>
          <a:p>
            <a:pPr>
              <a:spcBef>
                <a:spcPct val="50000"/>
              </a:spcBef>
            </a:pPr>
            <a:r>
              <a:rPr lang="en-AU" sz="2000">
                <a:solidFill>
                  <a:srgbClr val="0066CC"/>
                </a:solidFill>
              </a:rPr>
              <a:t>Double Moment</a:t>
            </a:r>
          </a:p>
        </p:txBody>
      </p:sp>
      <p:grpSp>
        <p:nvGrpSpPr>
          <p:cNvPr id="16" name="Group 60"/>
          <p:cNvGrpSpPr>
            <a:grpSpLocks/>
          </p:cNvGrpSpPr>
          <p:nvPr/>
        </p:nvGrpSpPr>
        <p:grpSpPr bwMode="auto">
          <a:xfrm>
            <a:off x="2914650" y="2349500"/>
            <a:ext cx="288925" cy="374650"/>
            <a:chOff x="0" y="0"/>
            <a:chExt cx="232" cy="459"/>
          </a:xfrm>
        </p:grpSpPr>
        <p:sp>
          <p:nvSpPr>
            <p:cNvPr id="36881" name="Freeform 61"/>
            <p:cNvSpPr>
              <a:spLocks/>
            </p:cNvSpPr>
            <p:nvPr/>
          </p:nvSpPr>
          <p:spPr bwMode="auto">
            <a:xfrm>
              <a:off x="0" y="0"/>
              <a:ext cx="232" cy="459"/>
            </a:xfrm>
            <a:custGeom>
              <a:avLst/>
              <a:gdLst>
                <a:gd name="T0" fmla="*/ 0 w 18918"/>
                <a:gd name="T1" fmla="*/ 0 h 21600"/>
                <a:gd name="T2" fmla="*/ 0 w 18918"/>
                <a:gd name="T3" fmla="*/ 0 h 21600"/>
                <a:gd name="T4" fmla="*/ 0 w 18918"/>
                <a:gd name="T5" fmla="*/ 0 h 21600"/>
                <a:gd name="T6" fmla="*/ 0 w 18918"/>
                <a:gd name="T7" fmla="*/ 0 h 21600"/>
                <a:gd name="T8" fmla="*/ 0 w 18918"/>
                <a:gd name="T9" fmla="*/ 0 h 21600"/>
                <a:gd name="T10" fmla="*/ 0 w 18918"/>
                <a:gd name="T11" fmla="*/ 0 h 21600"/>
                <a:gd name="T12" fmla="*/ 0 w 18918"/>
                <a:gd name="T13" fmla="*/ 0 h 21600"/>
                <a:gd name="T14" fmla="*/ 0 w 18918"/>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18918"/>
                <a:gd name="T25" fmla="*/ 0 h 21600"/>
                <a:gd name="T26" fmla="*/ 18918 w 18918"/>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918" h="21600">
                  <a:moveTo>
                    <a:pt x="13677" y="6695"/>
                  </a:moveTo>
                  <a:cubicBezTo>
                    <a:pt x="11269" y="2895"/>
                    <a:pt x="10108" y="0"/>
                    <a:pt x="10108" y="0"/>
                  </a:cubicBezTo>
                  <a:cubicBezTo>
                    <a:pt x="10108" y="0"/>
                    <a:pt x="7817" y="3171"/>
                    <a:pt x="5748" y="6695"/>
                  </a:cubicBezTo>
                  <a:cubicBezTo>
                    <a:pt x="4546" y="8741"/>
                    <a:pt x="1720" y="11807"/>
                    <a:pt x="723" y="13053"/>
                  </a:cubicBezTo>
                  <a:cubicBezTo>
                    <a:pt x="-933" y="15124"/>
                    <a:pt x="-479" y="21600"/>
                    <a:pt x="10094" y="21600"/>
                  </a:cubicBezTo>
                  <a:cubicBezTo>
                    <a:pt x="20667" y="21600"/>
                    <a:pt x="19168" y="14235"/>
                    <a:pt x="18322" y="12957"/>
                  </a:cubicBezTo>
                  <a:cubicBezTo>
                    <a:pt x="16929" y="10854"/>
                    <a:pt x="14907" y="8635"/>
                    <a:pt x="13677" y="6695"/>
                  </a:cubicBezTo>
                  <a:close/>
                  <a:moveTo>
                    <a:pt x="13677" y="6695"/>
                  </a:moveTo>
                </a:path>
              </a:pathLst>
            </a:custGeom>
            <a:solidFill>
              <a:srgbClr val="00BAFB"/>
            </a:solidFill>
            <a:ln w="76200">
              <a:solidFill>
                <a:srgbClr val="00BAFB"/>
              </a:solidFill>
              <a:miter lim="800000"/>
              <a:headEnd/>
              <a:tailEnd/>
            </a:ln>
          </p:spPr>
          <p:txBody>
            <a:bodyPr lIns="0" tIns="0" rIns="0" bIns="0"/>
            <a:lstStyle/>
            <a:p>
              <a:endParaRPr lang="en-AU"/>
            </a:p>
          </p:txBody>
        </p:sp>
        <p:sp>
          <p:nvSpPr>
            <p:cNvPr id="36882" name="Rectangle 62"/>
            <p:cNvSpPr>
              <a:spLocks/>
            </p:cNvSpPr>
            <p:nvPr/>
          </p:nvSpPr>
          <p:spPr bwMode="auto">
            <a:xfrm>
              <a:off x="50" y="100"/>
              <a:ext cx="144" cy="353"/>
            </a:xfrm>
            <a:prstGeom prst="rect">
              <a:avLst/>
            </a:prstGeom>
            <a:noFill/>
            <a:ln w="12700">
              <a:noFill/>
              <a:miter lim="800000"/>
              <a:headEnd/>
              <a:tailEnd/>
            </a:ln>
          </p:spPr>
          <p:txBody>
            <a:bodyPr lIns="0" tIns="0" rIns="0" bIns="0" anchor="ctr"/>
            <a:lstStyle/>
            <a:p>
              <a:pPr algn="ctr"/>
              <a:r>
                <a:rPr lang="en-US" sz="2400">
                  <a:solidFill>
                    <a:schemeClr val="bg1"/>
                  </a:solidFill>
                  <a:latin typeface="Chalkboard Bold" charset="0"/>
                  <a:ea typeface="ヒラギノ角ゴ ProN W3" charset="-128"/>
                  <a:sym typeface="Chalkboard Bold" charset="0"/>
                </a:rPr>
                <a:t>1</a:t>
              </a:r>
            </a:p>
          </p:txBody>
        </p:sp>
      </p:grpSp>
      <p:sp>
        <p:nvSpPr>
          <p:cNvPr id="36878" name="Text Box 57"/>
          <p:cNvSpPr txBox="1">
            <a:spLocks noChangeArrowheads="1"/>
          </p:cNvSpPr>
          <p:nvPr/>
        </p:nvSpPr>
        <p:spPr bwMode="auto">
          <a:xfrm>
            <a:off x="2987675" y="836613"/>
            <a:ext cx="863600" cy="336550"/>
          </a:xfrm>
          <a:prstGeom prst="rect">
            <a:avLst/>
          </a:prstGeom>
          <a:noFill/>
          <a:ln w="9525">
            <a:noFill/>
            <a:miter lim="800000"/>
            <a:headEnd/>
            <a:tailEnd/>
          </a:ln>
        </p:spPr>
        <p:txBody>
          <a:bodyPr>
            <a:spAutoFit/>
          </a:bodyPr>
          <a:lstStyle/>
          <a:p>
            <a:pPr algn="ctr">
              <a:spcBef>
                <a:spcPct val="50000"/>
              </a:spcBef>
            </a:pPr>
            <a:r>
              <a:rPr lang="en-AU" sz="1600" b="1">
                <a:solidFill>
                  <a:srgbClr val="0066FF"/>
                </a:solidFill>
              </a:rPr>
              <a:t>Pt 1</a:t>
            </a:r>
          </a:p>
        </p:txBody>
      </p:sp>
      <p:sp>
        <p:nvSpPr>
          <p:cNvPr id="36879" name="Text Box 58"/>
          <p:cNvSpPr txBox="1">
            <a:spLocks noChangeArrowheads="1"/>
          </p:cNvSpPr>
          <p:nvPr/>
        </p:nvSpPr>
        <p:spPr bwMode="auto">
          <a:xfrm>
            <a:off x="5867400" y="836613"/>
            <a:ext cx="863600" cy="336550"/>
          </a:xfrm>
          <a:prstGeom prst="rect">
            <a:avLst/>
          </a:prstGeom>
          <a:noFill/>
          <a:ln w="9525">
            <a:noFill/>
            <a:miter lim="800000"/>
            <a:headEnd/>
            <a:tailEnd/>
          </a:ln>
        </p:spPr>
        <p:txBody>
          <a:bodyPr>
            <a:spAutoFit/>
          </a:bodyPr>
          <a:lstStyle/>
          <a:p>
            <a:pPr algn="ctr">
              <a:spcBef>
                <a:spcPct val="50000"/>
              </a:spcBef>
            </a:pPr>
            <a:r>
              <a:rPr lang="en-AU" sz="1600" b="1">
                <a:solidFill>
                  <a:srgbClr val="0066FF"/>
                </a:solidFill>
              </a:rPr>
              <a:t>Pt 2</a:t>
            </a:r>
          </a:p>
        </p:txBody>
      </p:sp>
      <p:sp>
        <p:nvSpPr>
          <p:cNvPr id="36880" name="Text Box 59"/>
          <p:cNvSpPr txBox="1">
            <a:spLocks noChangeArrowheads="1"/>
          </p:cNvSpPr>
          <p:nvPr/>
        </p:nvSpPr>
        <p:spPr bwMode="auto">
          <a:xfrm>
            <a:off x="4427538" y="4437063"/>
            <a:ext cx="3168650" cy="779462"/>
          </a:xfrm>
          <a:prstGeom prst="rect">
            <a:avLst/>
          </a:prstGeom>
          <a:noFill/>
          <a:ln w="9525">
            <a:noFill/>
            <a:miter lim="800000"/>
            <a:headEnd/>
            <a:tailEnd/>
          </a:ln>
        </p:spPr>
        <p:txBody>
          <a:bodyPr>
            <a:spAutoFit/>
          </a:bodyPr>
          <a:lstStyle/>
          <a:p>
            <a:pPr>
              <a:spcBef>
                <a:spcPct val="50000"/>
              </a:spcBef>
            </a:pPr>
            <a:r>
              <a:rPr lang="en-AU" b="1">
                <a:solidFill>
                  <a:srgbClr val="0066FF"/>
                </a:solidFill>
              </a:rPr>
              <a:t>2 HHs performed</a:t>
            </a:r>
          </a:p>
          <a:p>
            <a:pPr>
              <a:spcBef>
                <a:spcPct val="50000"/>
              </a:spcBef>
            </a:pPr>
            <a:r>
              <a:rPr lang="en-AU" b="1">
                <a:solidFill>
                  <a:srgbClr val="0066FF"/>
                </a:solidFill>
              </a:rPr>
              <a:t>3 moments recorded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1222"/>
                                        </p:tgtEl>
                                        <p:attrNameLst>
                                          <p:attrName>style.visibility</p:attrName>
                                        </p:attrNameLst>
                                      </p:cBhvr>
                                      <p:to>
                                        <p:strVal val="visible"/>
                                      </p:to>
                                    </p:set>
                                    <p:animEffect transition="in" filter="dissolve">
                                      <p:cBhvr>
                                        <p:cTn id="7" dur="500"/>
                                        <p:tgtEl>
                                          <p:spTgt spid="221222"/>
                                        </p:tgtEl>
                                      </p:cBhvr>
                                    </p:animEffect>
                                  </p:childTnLst>
                                </p:cTn>
                              </p:par>
                            </p:childTnLst>
                          </p:cTn>
                        </p:par>
                        <p:par>
                          <p:cTn id="8" fill="hold">
                            <p:stCondLst>
                              <p:cond delay="500"/>
                            </p:stCondLst>
                            <p:childTnLst>
                              <p:par>
                                <p:cTn id="9" presetID="9" presetClass="entr" presetSubtype="0" fill="hold" nodeType="afterEffect">
                                  <p:stCondLst>
                                    <p:cond delay="500"/>
                                  </p:stCondLst>
                                  <p:childTnLst>
                                    <p:set>
                                      <p:cBhvr>
                                        <p:cTn id="10" dur="1" fill="hold">
                                          <p:stCondLst>
                                            <p:cond delay="0"/>
                                          </p:stCondLst>
                                        </p:cTn>
                                        <p:tgtEl>
                                          <p:spTgt spid="16"/>
                                        </p:tgtEl>
                                        <p:attrNameLst>
                                          <p:attrName>style.visibility</p:attrName>
                                        </p:attrNameLst>
                                      </p:cBhvr>
                                      <p:to>
                                        <p:strVal val="visible"/>
                                      </p:to>
                                    </p:set>
                                    <p:animEffect transition="in" filter="dissolv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21223"/>
                                        </p:tgtEl>
                                        <p:attrNameLst>
                                          <p:attrName>style.visibility</p:attrName>
                                        </p:attrNameLst>
                                      </p:cBhvr>
                                      <p:to>
                                        <p:strVal val="visible"/>
                                      </p:to>
                                    </p:set>
                                    <p:animEffect transition="in" filter="dissolve">
                                      <p:cBhvr>
                                        <p:cTn id="16" dur="500"/>
                                        <p:tgtEl>
                                          <p:spTgt spid="221223"/>
                                        </p:tgtEl>
                                      </p:cBhvr>
                                    </p:animEffect>
                                  </p:childTnLst>
                                </p:cTn>
                              </p:par>
                            </p:childTnLst>
                          </p:cTn>
                        </p:par>
                        <p:par>
                          <p:cTn id="17" fill="hold">
                            <p:stCondLst>
                              <p:cond delay="500"/>
                            </p:stCondLst>
                            <p:childTnLst>
                              <p:par>
                                <p:cTn id="18" presetID="9" presetClass="entr" presetSubtype="0" fill="hold" nodeType="afterEffect">
                                  <p:stCondLst>
                                    <p:cond delay="100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childTnLst>
                          </p:cTn>
                        </p:par>
                        <p:par>
                          <p:cTn id="21" fill="hold">
                            <p:stCondLst>
                              <p:cond delay="2000"/>
                            </p:stCondLst>
                            <p:childTnLst>
                              <p:par>
                                <p:cTn id="22" presetID="9"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dissolv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222" grpId="0" animBg="1"/>
      <p:bldP spid="2212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79388" y="0"/>
            <a:ext cx="8820150" cy="836613"/>
          </a:xfrm>
          <a:prstGeom prst="rect">
            <a:avLst/>
          </a:prstGeom>
          <a:noFill/>
          <a:ln w="9525">
            <a:noFill/>
            <a:miter lim="800000"/>
            <a:headEnd/>
            <a:tailEnd/>
          </a:ln>
        </p:spPr>
        <p:txBody>
          <a:bodyPr lIns="91423" tIns="45711" rIns="91423" bIns="45711" anchor="ctr"/>
          <a:lstStyle/>
          <a:p>
            <a:pPr algn="ctr" eaLnBrk="0" hangingPunct="0">
              <a:defRPr/>
            </a:pPr>
            <a:r>
              <a:rPr lang="en-AU" sz="3600" kern="0">
                <a:solidFill>
                  <a:schemeClr val="bg1"/>
                </a:solidFill>
                <a:latin typeface="+mj-lt"/>
                <a:ea typeface="+mj-ea"/>
                <a:cs typeface="+mj-cs"/>
              </a:rPr>
              <a:t>Video Example</a:t>
            </a:r>
            <a:br>
              <a:rPr lang="en-AU" sz="3600" kern="0">
                <a:solidFill>
                  <a:schemeClr val="bg1"/>
                </a:solidFill>
                <a:latin typeface="+mj-lt"/>
                <a:ea typeface="+mj-ea"/>
                <a:cs typeface="+mj-cs"/>
              </a:rPr>
            </a:br>
            <a:r>
              <a:rPr lang="en-AU" sz="3200" kern="0">
                <a:solidFill>
                  <a:schemeClr val="bg1"/>
                </a:solidFill>
                <a:latin typeface="+mj-lt"/>
                <a:ea typeface="+mj-ea"/>
                <a:cs typeface="+mj-cs"/>
              </a:rPr>
              <a:t>One Action Two Moments</a:t>
            </a:r>
          </a:p>
        </p:txBody>
      </p:sp>
      <p:sp>
        <p:nvSpPr>
          <p:cNvPr id="3" name="Content Placeholder 2">
            <a:extLst>
              <a:ext uri="{FF2B5EF4-FFF2-40B4-BE49-F238E27FC236}">
                <a16:creationId xmlns:a16="http://schemas.microsoft.com/office/drawing/2014/main" id="{4EB6558D-E840-49CA-A59B-BD731CDFFC67}"/>
              </a:ext>
            </a:extLst>
          </p:cNvPr>
          <p:cNvSpPr>
            <a:spLocks noGrp="1"/>
          </p:cNvSpPr>
          <p:nvPr>
            <p:ph idx="1"/>
          </p:nvPr>
        </p:nvSpPr>
        <p:spPr/>
        <p:txBody>
          <a:bodyPr/>
          <a:lstStyle/>
          <a:p>
            <a:pPr marL="0" indent="0">
              <a:buNone/>
            </a:pPr>
            <a:endParaRPr lang="en-US" dirty="0">
              <a:cs typeface="Arial"/>
            </a:endParaRPr>
          </a:p>
          <a:p>
            <a:pPr marL="0" indent="0">
              <a:buNone/>
            </a:pPr>
            <a:endParaRPr lang="en-US" dirty="0">
              <a:cs typeface="Arial"/>
            </a:endParaRPr>
          </a:p>
          <a:p>
            <a:pPr marL="0" indent="0">
              <a:buNone/>
            </a:pPr>
            <a:endParaRPr lang="en-US" dirty="0">
              <a:cs typeface="Arial"/>
            </a:endParaRPr>
          </a:p>
          <a:p>
            <a:pPr marL="0" indent="0">
              <a:buNone/>
            </a:pPr>
            <a:r>
              <a:rPr lang="en-US" dirty="0">
                <a:cs typeface="Arial"/>
              </a:rPr>
              <a:t>                              PLAY</a:t>
            </a:r>
          </a:p>
          <a:p>
            <a:pPr marL="0" indent="0">
              <a:buNone/>
            </a:pPr>
            <a:r>
              <a:rPr lang="en-US" dirty="0">
                <a:highlight>
                  <a:srgbClr val="FFFF00"/>
                </a:highlight>
                <a:cs typeface="Arial"/>
              </a:rPr>
              <a:t>*add One Action Two Moments 1 pt video here</a:t>
            </a:r>
            <a:endParaRPr lang="en-US" dirty="0">
              <a:highlight>
                <a:srgbClr val="FFFF00"/>
              </a:highlight>
              <a:cs typeface="Arial"/>
              <a:hlinkClick r:id="rId2"/>
            </a:endParaRPr>
          </a:p>
          <a:p>
            <a:pPr marL="0" indent="0">
              <a:buNone/>
            </a:pPr>
            <a:endParaRPr lang="en-US" dirty="0">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text, application&#10;&#10;Description automatically generated">
            <a:extLst>
              <a:ext uri="{FF2B5EF4-FFF2-40B4-BE49-F238E27FC236}">
                <a16:creationId xmlns:a16="http://schemas.microsoft.com/office/drawing/2014/main" id="{5476C69F-7C57-4DDF-B4FD-F92D8F6AC133}"/>
              </a:ext>
            </a:extLst>
          </p:cNvPr>
          <p:cNvPicPr>
            <a:picLocks noChangeAspect="1"/>
          </p:cNvPicPr>
          <p:nvPr/>
        </p:nvPicPr>
        <p:blipFill>
          <a:blip r:embed="rId3"/>
          <a:stretch>
            <a:fillRect/>
          </a:stretch>
        </p:blipFill>
        <p:spPr>
          <a:xfrm>
            <a:off x="2544793" y="109615"/>
            <a:ext cx="4641010" cy="656975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00013"/>
            <a:ext cx="9144000" cy="1143001"/>
          </a:xfrm>
        </p:spPr>
        <p:txBody>
          <a:bodyPr/>
          <a:lstStyle/>
          <a:p>
            <a:pPr eaLnBrk="1" hangingPunct="1"/>
            <a:r>
              <a:rPr lang="en-AU" b="1"/>
              <a:t>Rule for Auditing Moment 1</a:t>
            </a:r>
          </a:p>
        </p:txBody>
      </p:sp>
      <p:sp>
        <p:nvSpPr>
          <p:cNvPr id="16387" name="Rectangle 3"/>
          <p:cNvSpPr>
            <a:spLocks noGrp="1" noChangeArrowheads="1"/>
          </p:cNvSpPr>
          <p:nvPr>
            <p:ph idx="1"/>
          </p:nvPr>
        </p:nvSpPr>
        <p:spPr>
          <a:xfrm>
            <a:off x="395288" y="2133600"/>
            <a:ext cx="8229600" cy="4525963"/>
          </a:xfrm>
        </p:spPr>
        <p:txBody>
          <a:bodyPr/>
          <a:lstStyle/>
          <a:p>
            <a:pPr eaLnBrk="1" hangingPunct="1">
              <a:buFontTx/>
              <a:buNone/>
            </a:pPr>
            <a:r>
              <a:rPr lang="en-AU" i="1"/>
              <a:t>	</a:t>
            </a:r>
            <a:r>
              <a:rPr lang="en-AU"/>
              <a:t>Only record </a:t>
            </a:r>
            <a:r>
              <a:rPr lang="en-AU" i="1"/>
              <a:t>Moment 1</a:t>
            </a:r>
            <a:r>
              <a:rPr lang="en-AU"/>
              <a:t> once the HCW touches the patient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ext&#10;&#10;Description automatically generated">
            <a:extLst>
              <a:ext uri="{FF2B5EF4-FFF2-40B4-BE49-F238E27FC236}">
                <a16:creationId xmlns:a16="http://schemas.microsoft.com/office/drawing/2014/main" id="{82D04636-2BF2-4E02-AE01-7BD6B073A3BD}"/>
              </a:ext>
            </a:extLst>
          </p:cNvPr>
          <p:cNvPicPr>
            <a:picLocks noChangeAspect="1"/>
          </p:cNvPicPr>
          <p:nvPr/>
        </p:nvPicPr>
        <p:blipFill>
          <a:blip r:embed="rId2"/>
          <a:stretch>
            <a:fillRect/>
          </a:stretch>
        </p:blipFill>
        <p:spPr>
          <a:xfrm>
            <a:off x="2587925" y="95072"/>
            <a:ext cx="4917055" cy="659884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AuditSheet_5M_Name_Ward_Other(Top Half)"/>
          <p:cNvPicPr>
            <a:picLocks noChangeAspect="1" noChangeArrowheads="1"/>
          </p:cNvPicPr>
          <p:nvPr/>
        </p:nvPicPr>
        <p:blipFill>
          <a:blip r:embed="rId3" cstate="print"/>
          <a:srcRect/>
          <a:stretch>
            <a:fillRect/>
          </a:stretch>
        </p:blipFill>
        <p:spPr bwMode="auto">
          <a:xfrm>
            <a:off x="539750" y="0"/>
            <a:ext cx="8064500" cy="5942013"/>
          </a:xfrm>
          <a:prstGeom prst="rect">
            <a:avLst/>
          </a:prstGeom>
          <a:noFill/>
          <a:ln w="9525">
            <a:noFill/>
            <a:miter lim="800000"/>
            <a:headEnd/>
            <a:tailEnd/>
          </a:ln>
        </p:spPr>
      </p:pic>
      <p:sp>
        <p:nvSpPr>
          <p:cNvPr id="43011" name="AutoShape 3"/>
          <p:cNvSpPr>
            <a:spLocks noChangeArrowheads="1"/>
          </p:cNvSpPr>
          <p:nvPr/>
        </p:nvSpPr>
        <p:spPr bwMode="auto">
          <a:xfrm rot="1003141">
            <a:off x="2268538" y="2276475"/>
            <a:ext cx="2743200" cy="381000"/>
          </a:xfrm>
          <a:prstGeom prst="leftArrow">
            <a:avLst>
              <a:gd name="adj1" fmla="val 50000"/>
              <a:gd name="adj2" fmla="val 180000"/>
            </a:avLst>
          </a:prstGeom>
          <a:solidFill>
            <a:srgbClr val="FF0000"/>
          </a:solidFill>
          <a:ln w="9525">
            <a:noFill/>
            <a:miter lim="800000"/>
            <a:headEnd/>
            <a:tailEnd/>
          </a:ln>
        </p:spPr>
        <p:txBody>
          <a:bodyPr wrap="none" anchor="ctr"/>
          <a:lstStyle/>
          <a:p>
            <a:endParaRPr lang="en-US"/>
          </a:p>
        </p:txBody>
      </p:sp>
      <p:sp>
        <p:nvSpPr>
          <p:cNvPr id="43012" name="Text Box 4"/>
          <p:cNvSpPr txBox="1">
            <a:spLocks noChangeArrowheads="1"/>
          </p:cNvSpPr>
          <p:nvPr/>
        </p:nvSpPr>
        <p:spPr bwMode="auto">
          <a:xfrm>
            <a:off x="5219700" y="2636838"/>
            <a:ext cx="2362200" cy="457200"/>
          </a:xfrm>
          <a:prstGeom prst="rect">
            <a:avLst/>
          </a:prstGeom>
          <a:noFill/>
          <a:ln w="9525">
            <a:noFill/>
            <a:miter lim="800000"/>
            <a:headEnd/>
            <a:tailEnd/>
          </a:ln>
        </p:spPr>
        <p:txBody>
          <a:bodyPr>
            <a:spAutoFit/>
          </a:bodyPr>
          <a:lstStyle/>
          <a:p>
            <a:pPr>
              <a:spcBef>
                <a:spcPct val="50000"/>
              </a:spcBef>
            </a:pPr>
            <a:endParaRPr lang="en-US" sz="2400">
              <a:latin typeface="Tahoma" charset="0"/>
            </a:endParaRPr>
          </a:p>
        </p:txBody>
      </p:sp>
      <p:sp>
        <p:nvSpPr>
          <p:cNvPr id="43013" name="AutoShape 5"/>
          <p:cNvSpPr>
            <a:spLocks noChangeArrowheads="1"/>
          </p:cNvSpPr>
          <p:nvPr/>
        </p:nvSpPr>
        <p:spPr bwMode="auto">
          <a:xfrm rot="1234373">
            <a:off x="3697288" y="1316038"/>
            <a:ext cx="1163637" cy="381000"/>
          </a:xfrm>
          <a:prstGeom prst="leftArrow">
            <a:avLst>
              <a:gd name="adj1" fmla="val 50000"/>
              <a:gd name="adj2" fmla="val 76354"/>
            </a:avLst>
          </a:prstGeom>
          <a:solidFill>
            <a:srgbClr val="FF0000"/>
          </a:solidFill>
          <a:ln w="9525">
            <a:noFill/>
            <a:miter lim="800000"/>
            <a:headEnd/>
            <a:tailEnd/>
          </a:ln>
        </p:spPr>
        <p:txBody>
          <a:bodyPr wrap="none" anchor="ctr"/>
          <a:lstStyle/>
          <a:p>
            <a:endParaRPr lang="en-US"/>
          </a:p>
        </p:txBody>
      </p:sp>
      <p:sp>
        <p:nvSpPr>
          <p:cNvPr id="43014" name="Text Box 6"/>
          <p:cNvSpPr txBox="1">
            <a:spLocks noChangeArrowheads="1"/>
          </p:cNvSpPr>
          <p:nvPr/>
        </p:nvSpPr>
        <p:spPr bwMode="auto">
          <a:xfrm>
            <a:off x="4787900" y="1700213"/>
            <a:ext cx="2736850" cy="1436687"/>
          </a:xfrm>
          <a:prstGeom prst="rect">
            <a:avLst/>
          </a:prstGeom>
          <a:solidFill>
            <a:srgbClr val="FF0000"/>
          </a:solidFill>
          <a:ln w="9525">
            <a:noFill/>
            <a:miter lim="800000"/>
            <a:headEnd/>
            <a:tailEnd/>
          </a:ln>
        </p:spPr>
        <p:txBody>
          <a:bodyPr>
            <a:spAutoFit/>
          </a:bodyPr>
          <a:lstStyle/>
          <a:p>
            <a:pPr>
              <a:spcBef>
                <a:spcPct val="50000"/>
              </a:spcBef>
            </a:pPr>
            <a:r>
              <a:rPr lang="en-AU" sz="1600">
                <a:solidFill>
                  <a:schemeClr val="bg1"/>
                </a:solidFill>
                <a:latin typeface="Arial Black" pitchFamily="34" charset="0"/>
              </a:rPr>
              <a:t>Fill in all demographics at beginning of each session</a:t>
            </a:r>
          </a:p>
          <a:p>
            <a:pPr>
              <a:spcBef>
                <a:spcPct val="50000"/>
              </a:spcBef>
            </a:pPr>
            <a:endParaRPr lang="en-AU" sz="1600">
              <a:solidFill>
                <a:schemeClr val="bg1"/>
              </a:solidFill>
              <a:latin typeface="Arial Black"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Grp="1" noChangeAspect="1" noChangeArrowheads="1"/>
          </p:cNvPicPr>
          <p:nvPr>
            <p:ph idx="1"/>
          </p:nvPr>
        </p:nvPicPr>
        <p:blipFill>
          <a:blip r:embed="rId3" cstate="print"/>
          <a:srcRect/>
          <a:stretch>
            <a:fillRect/>
          </a:stretch>
        </p:blipFill>
        <p:spPr>
          <a:xfrm>
            <a:off x="1476375" y="1196975"/>
            <a:ext cx="2846388" cy="4754563"/>
          </a:xfrm>
          <a:noFill/>
        </p:spPr>
      </p:pic>
      <p:sp>
        <p:nvSpPr>
          <p:cNvPr id="44035" name="Line 11"/>
          <p:cNvSpPr>
            <a:spLocks noChangeShapeType="1"/>
          </p:cNvSpPr>
          <p:nvPr/>
        </p:nvSpPr>
        <p:spPr bwMode="auto">
          <a:xfrm flipH="1">
            <a:off x="2051050" y="2997200"/>
            <a:ext cx="685800" cy="457200"/>
          </a:xfrm>
          <a:prstGeom prst="line">
            <a:avLst/>
          </a:prstGeom>
          <a:noFill/>
          <a:ln w="9525">
            <a:solidFill>
              <a:schemeClr val="tx1"/>
            </a:solidFill>
            <a:miter lim="800000"/>
            <a:headEnd/>
            <a:tailEnd/>
          </a:ln>
        </p:spPr>
        <p:txBody>
          <a:bodyPr wrap="none"/>
          <a:lstStyle/>
          <a:p>
            <a:endParaRPr lang="en-AU"/>
          </a:p>
        </p:txBody>
      </p:sp>
      <p:sp>
        <p:nvSpPr>
          <p:cNvPr id="44036" name="Line 12"/>
          <p:cNvSpPr>
            <a:spLocks noChangeShapeType="1"/>
          </p:cNvSpPr>
          <p:nvPr/>
        </p:nvSpPr>
        <p:spPr bwMode="auto">
          <a:xfrm>
            <a:off x="1908175" y="3789363"/>
            <a:ext cx="990600" cy="457200"/>
          </a:xfrm>
          <a:prstGeom prst="line">
            <a:avLst/>
          </a:prstGeom>
          <a:noFill/>
          <a:ln w="9525">
            <a:solidFill>
              <a:schemeClr val="tx1"/>
            </a:solidFill>
            <a:miter lim="800000"/>
            <a:headEnd/>
            <a:tailEnd/>
          </a:ln>
        </p:spPr>
        <p:txBody>
          <a:bodyPr wrap="none"/>
          <a:lstStyle/>
          <a:p>
            <a:endParaRPr lang="en-AU"/>
          </a:p>
        </p:txBody>
      </p:sp>
      <p:sp>
        <p:nvSpPr>
          <p:cNvPr id="44037" name="Line 13"/>
          <p:cNvSpPr>
            <a:spLocks noChangeShapeType="1"/>
          </p:cNvSpPr>
          <p:nvPr/>
        </p:nvSpPr>
        <p:spPr bwMode="auto">
          <a:xfrm flipH="1">
            <a:off x="1979613" y="3716338"/>
            <a:ext cx="838200" cy="609600"/>
          </a:xfrm>
          <a:prstGeom prst="line">
            <a:avLst/>
          </a:prstGeom>
          <a:noFill/>
          <a:ln w="9525">
            <a:solidFill>
              <a:schemeClr val="tx1"/>
            </a:solidFill>
            <a:miter lim="800000"/>
            <a:headEnd/>
            <a:tailEnd/>
          </a:ln>
        </p:spPr>
        <p:txBody>
          <a:bodyPr wrap="none"/>
          <a:lstStyle/>
          <a:p>
            <a:endParaRPr lang="en-AU"/>
          </a:p>
        </p:txBody>
      </p:sp>
      <p:sp>
        <p:nvSpPr>
          <p:cNvPr id="44038" name="Line 16"/>
          <p:cNvSpPr>
            <a:spLocks noChangeShapeType="1"/>
          </p:cNvSpPr>
          <p:nvPr/>
        </p:nvSpPr>
        <p:spPr bwMode="auto">
          <a:xfrm>
            <a:off x="2124075" y="4581525"/>
            <a:ext cx="228600" cy="228600"/>
          </a:xfrm>
          <a:prstGeom prst="line">
            <a:avLst/>
          </a:prstGeom>
          <a:noFill/>
          <a:ln w="9525">
            <a:solidFill>
              <a:schemeClr val="tx1"/>
            </a:solidFill>
            <a:miter lim="800000"/>
            <a:headEnd/>
            <a:tailEnd/>
          </a:ln>
        </p:spPr>
        <p:txBody>
          <a:bodyPr wrap="none"/>
          <a:lstStyle/>
          <a:p>
            <a:endParaRPr lang="en-AU"/>
          </a:p>
        </p:txBody>
      </p:sp>
      <p:sp>
        <p:nvSpPr>
          <p:cNvPr id="44039" name="Line 17"/>
          <p:cNvSpPr>
            <a:spLocks noChangeShapeType="1"/>
          </p:cNvSpPr>
          <p:nvPr/>
        </p:nvSpPr>
        <p:spPr bwMode="auto">
          <a:xfrm flipV="1">
            <a:off x="2339975" y="4365625"/>
            <a:ext cx="304800" cy="457200"/>
          </a:xfrm>
          <a:prstGeom prst="line">
            <a:avLst/>
          </a:prstGeom>
          <a:noFill/>
          <a:ln w="9525">
            <a:solidFill>
              <a:schemeClr val="tx1"/>
            </a:solidFill>
            <a:miter lim="800000"/>
            <a:headEnd/>
            <a:tailEnd/>
          </a:ln>
        </p:spPr>
        <p:txBody>
          <a:bodyPr wrap="none"/>
          <a:lstStyle/>
          <a:p>
            <a:endParaRPr lang="en-AU"/>
          </a:p>
        </p:txBody>
      </p:sp>
      <p:sp>
        <p:nvSpPr>
          <p:cNvPr id="44040" name="Rectangle 18"/>
          <p:cNvSpPr>
            <a:spLocks noChangeArrowheads="1"/>
          </p:cNvSpPr>
          <p:nvPr/>
        </p:nvSpPr>
        <p:spPr bwMode="auto">
          <a:xfrm>
            <a:off x="1979613" y="5013325"/>
            <a:ext cx="762000" cy="762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44041" name="AutoShape 19"/>
          <p:cNvSpPr>
            <a:spLocks noChangeArrowheads="1"/>
          </p:cNvSpPr>
          <p:nvPr/>
        </p:nvSpPr>
        <p:spPr bwMode="auto">
          <a:xfrm>
            <a:off x="2051050" y="2276475"/>
            <a:ext cx="838200" cy="685800"/>
          </a:xfrm>
          <a:prstGeom prst="smileyFace">
            <a:avLst>
              <a:gd name="adj" fmla="val 4653"/>
            </a:avLst>
          </a:prstGeom>
          <a:solidFill>
            <a:schemeClr val="accent1"/>
          </a:solidFill>
          <a:ln w="9525">
            <a:solidFill>
              <a:schemeClr val="tx1"/>
            </a:solidFill>
            <a:miter lim="800000"/>
            <a:headEnd/>
            <a:tailEnd/>
          </a:ln>
        </p:spPr>
        <p:txBody>
          <a:bodyPr wrap="none" anchor="ctr"/>
          <a:lstStyle/>
          <a:p>
            <a:endParaRPr lang="en-US"/>
          </a:p>
        </p:txBody>
      </p:sp>
      <p:sp>
        <p:nvSpPr>
          <p:cNvPr id="44042" name="Text Box 20"/>
          <p:cNvSpPr txBox="1">
            <a:spLocks noChangeArrowheads="1"/>
          </p:cNvSpPr>
          <p:nvPr/>
        </p:nvSpPr>
        <p:spPr bwMode="auto">
          <a:xfrm>
            <a:off x="4716463" y="2492375"/>
            <a:ext cx="3657600" cy="2247900"/>
          </a:xfrm>
          <a:prstGeom prst="rect">
            <a:avLst/>
          </a:prstGeom>
          <a:noFill/>
          <a:ln w="9525">
            <a:noFill/>
            <a:miter lim="800000"/>
            <a:headEnd/>
            <a:tailEnd/>
          </a:ln>
        </p:spPr>
        <p:txBody>
          <a:bodyPr>
            <a:spAutoFit/>
          </a:bodyPr>
          <a:lstStyle/>
          <a:p>
            <a:pPr>
              <a:spcBef>
                <a:spcPct val="50000"/>
              </a:spcBef>
            </a:pPr>
            <a:r>
              <a:rPr lang="en-AU" sz="2800"/>
              <a:t>It doesn’t matter how you mark your audit sheet but it must be clearly legible for anyone to read</a:t>
            </a:r>
          </a:p>
        </p:txBody>
      </p:sp>
      <p:sp>
        <p:nvSpPr>
          <p:cNvPr id="44043" name="Rectangle 2"/>
          <p:cNvSpPr>
            <a:spLocks noGrp="1" noChangeArrowheads="1"/>
          </p:cNvSpPr>
          <p:nvPr>
            <p:ph type="title"/>
          </p:nvPr>
        </p:nvSpPr>
        <p:spPr/>
        <p:txBody>
          <a:bodyPr/>
          <a:lstStyle/>
          <a:p>
            <a:pPr eaLnBrk="1" hangingPunct="1"/>
            <a:r>
              <a:rPr lang="en-AU"/>
              <a:t>Recording Compliance</a:t>
            </a:r>
          </a:p>
        </p:txBody>
      </p:sp>
      <p:sp>
        <p:nvSpPr>
          <p:cNvPr id="44044" name="TextBox 11"/>
          <p:cNvSpPr txBox="1">
            <a:spLocks noChangeArrowheads="1"/>
          </p:cNvSpPr>
          <p:nvPr/>
        </p:nvSpPr>
        <p:spPr bwMode="auto">
          <a:xfrm>
            <a:off x="3132138" y="2276475"/>
            <a:ext cx="792162" cy="3416300"/>
          </a:xfrm>
          <a:prstGeom prst="rect">
            <a:avLst/>
          </a:prstGeom>
          <a:solidFill>
            <a:schemeClr val="bg1"/>
          </a:solidFill>
          <a:ln w="9525">
            <a:noFill/>
            <a:miter lim="800000"/>
            <a:headEnd/>
            <a:tailEnd/>
          </a:ln>
        </p:spPr>
        <p:txBody>
          <a:bodyPr>
            <a:spAutoFit/>
          </a:bodyPr>
          <a:lstStyle/>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p:txBody>
      </p:sp>
      <p:sp>
        <p:nvSpPr>
          <p:cNvPr id="13" name="Rectangle 12"/>
          <p:cNvSpPr/>
          <p:nvPr/>
        </p:nvSpPr>
        <p:spPr>
          <a:xfrm>
            <a:off x="1331913" y="1052513"/>
            <a:ext cx="3024187" cy="93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srcRect/>
          <a:stretch>
            <a:fillRect/>
          </a:stretch>
        </p:blipFill>
        <p:spPr bwMode="auto">
          <a:xfrm>
            <a:off x="1066800" y="1371600"/>
            <a:ext cx="1314450" cy="4171950"/>
          </a:xfrm>
          <a:prstGeom prst="rect">
            <a:avLst/>
          </a:prstGeom>
          <a:noFill/>
          <a:ln w="9525">
            <a:noFill/>
            <a:miter lim="800000"/>
            <a:headEnd/>
            <a:tailEnd/>
          </a:ln>
        </p:spPr>
      </p:pic>
      <p:sp>
        <p:nvSpPr>
          <p:cNvPr id="45059" name="Text Box 3"/>
          <p:cNvSpPr txBox="1">
            <a:spLocks noChangeArrowheads="1"/>
          </p:cNvSpPr>
          <p:nvPr/>
        </p:nvSpPr>
        <p:spPr bwMode="auto">
          <a:xfrm>
            <a:off x="2484438" y="1458913"/>
            <a:ext cx="6119812" cy="4708981"/>
          </a:xfrm>
          <a:prstGeom prst="rect">
            <a:avLst/>
          </a:prstGeom>
          <a:noFill/>
          <a:ln w="9525">
            <a:noFill/>
            <a:miter lim="800000"/>
            <a:headEnd/>
            <a:tailEnd/>
          </a:ln>
        </p:spPr>
        <p:txBody>
          <a:bodyPr lIns="91440" tIns="45720" rIns="91440" bIns="45720" anchor="t">
            <a:spAutoFit/>
          </a:bodyPr>
          <a:lstStyle/>
          <a:p>
            <a:pPr algn="just">
              <a:buFontTx/>
              <a:buChar char="•"/>
            </a:pPr>
            <a:r>
              <a:rPr lang="en-AU" sz="2000" b="1"/>
              <a:t>N</a:t>
            </a:r>
          </a:p>
          <a:p>
            <a:pPr algn="just">
              <a:buFontTx/>
              <a:buChar char="•"/>
            </a:pPr>
            <a:r>
              <a:rPr lang="en-AU" sz="2000" b="1"/>
              <a:t>DR</a:t>
            </a:r>
          </a:p>
          <a:p>
            <a:pPr algn="just">
              <a:buFontTx/>
              <a:buChar char="•"/>
            </a:pPr>
            <a:r>
              <a:rPr lang="en-AU" sz="2000" b="1"/>
              <a:t>PC</a:t>
            </a:r>
          </a:p>
          <a:p>
            <a:pPr algn="just">
              <a:buFontTx/>
              <a:buChar char="•"/>
            </a:pPr>
            <a:r>
              <a:rPr lang="en-AU" sz="2000" b="1"/>
              <a:t>AH</a:t>
            </a:r>
          </a:p>
          <a:p>
            <a:pPr algn="just">
              <a:buFontTx/>
              <a:buChar char="•"/>
            </a:pPr>
            <a:r>
              <a:rPr lang="en-AU" sz="2000" b="1"/>
              <a:t>D</a:t>
            </a:r>
          </a:p>
          <a:p>
            <a:pPr algn="just">
              <a:buFontTx/>
              <a:buChar char="•"/>
            </a:pPr>
            <a:r>
              <a:rPr lang="en-AU" sz="2000" b="1"/>
              <a:t>AC</a:t>
            </a:r>
          </a:p>
          <a:p>
            <a:pPr algn="just">
              <a:buFontTx/>
              <a:buChar char="•"/>
            </a:pPr>
            <a:r>
              <a:rPr lang="en-AU" sz="2000" b="1"/>
              <a:t>BL</a:t>
            </a:r>
          </a:p>
          <a:p>
            <a:pPr algn="just">
              <a:buFontTx/>
              <a:buChar char="•"/>
            </a:pPr>
            <a:r>
              <a:rPr lang="en-AU" sz="2000" b="1"/>
              <a:t>SN</a:t>
            </a:r>
          </a:p>
          <a:p>
            <a:pPr algn="just">
              <a:buFontTx/>
              <a:buChar char="•"/>
            </a:pPr>
            <a:r>
              <a:rPr lang="en-AU" sz="2000" b="1"/>
              <a:t>SDR</a:t>
            </a:r>
          </a:p>
          <a:p>
            <a:pPr algn="just">
              <a:buFontTx/>
              <a:buChar char="•"/>
            </a:pPr>
            <a:r>
              <a:rPr lang="en-AU" sz="2000" b="1"/>
              <a:t>SAH</a:t>
            </a:r>
          </a:p>
          <a:p>
            <a:pPr algn="just">
              <a:buFontTx/>
              <a:buChar char="•"/>
            </a:pPr>
            <a:r>
              <a:rPr lang="en-AU" sz="2000" b="1"/>
              <a:t>SPC</a:t>
            </a:r>
          </a:p>
          <a:p>
            <a:pPr algn="just">
              <a:buFontTx/>
              <a:buChar char="•"/>
            </a:pPr>
            <a:r>
              <a:rPr lang="en-AU" sz="2000" b="1"/>
              <a:t>O</a:t>
            </a:r>
          </a:p>
          <a:p>
            <a:pPr algn="just">
              <a:buFontTx/>
              <a:buChar char="•"/>
            </a:pPr>
            <a:r>
              <a:rPr lang="en-AU" sz="2000" b="1"/>
              <a:t>AMB</a:t>
            </a:r>
          </a:p>
          <a:p>
            <a:pPr algn="just">
              <a:buFontTx/>
              <a:buChar char="•"/>
            </a:pPr>
            <a:r>
              <a:rPr lang="en-AU" sz="2000" b="1">
                <a:latin typeface="Arial"/>
                <a:cs typeface="Arial"/>
              </a:rPr>
              <a:t>FC</a:t>
            </a:r>
            <a:endParaRPr lang="en-AU" sz="2000" b="1">
              <a:cs typeface="Arial"/>
            </a:endParaRPr>
          </a:p>
          <a:p>
            <a:pPr algn="just">
              <a:buFontTx/>
              <a:buChar char="•"/>
            </a:pPr>
            <a:r>
              <a:rPr lang="en-AU" sz="2000" b="1">
                <a:latin typeface="Arial"/>
                <a:cs typeface="Arial"/>
              </a:rPr>
              <a:t>VHW</a:t>
            </a:r>
          </a:p>
        </p:txBody>
      </p:sp>
      <p:sp>
        <p:nvSpPr>
          <p:cNvPr id="4" name="Rectangle 2"/>
          <p:cNvSpPr txBox="1">
            <a:spLocks noChangeArrowheads="1"/>
          </p:cNvSpPr>
          <p:nvPr/>
        </p:nvSpPr>
        <p:spPr>
          <a:xfrm>
            <a:off x="0" y="71438"/>
            <a:ext cx="9144000" cy="836612"/>
          </a:xfrm>
          <a:prstGeom prst="rect">
            <a:avLst/>
          </a:prstGeom>
        </p:spPr>
        <p:txBody>
          <a:bodyPr/>
          <a:lstStyle/>
          <a:p>
            <a:pPr algn="ctr">
              <a:defRPr/>
            </a:pPr>
            <a:r>
              <a:rPr lang="en-AU" sz="3600" kern="0">
                <a:solidFill>
                  <a:schemeClr val="bg1"/>
                </a:solidFill>
                <a:latin typeface="+mj-lt"/>
                <a:ea typeface="+mj-ea"/>
                <a:cs typeface="+mj-cs"/>
              </a:rPr>
              <a:t>Recording HCW</a:t>
            </a:r>
          </a:p>
        </p:txBody>
      </p:sp>
      <p:sp>
        <p:nvSpPr>
          <p:cNvPr id="45061" name="Text Box 20"/>
          <p:cNvSpPr txBox="1">
            <a:spLocks noChangeArrowheads="1"/>
          </p:cNvSpPr>
          <p:nvPr/>
        </p:nvSpPr>
        <p:spPr bwMode="auto">
          <a:xfrm>
            <a:off x="4716463" y="1773238"/>
            <a:ext cx="3657600" cy="3324225"/>
          </a:xfrm>
          <a:prstGeom prst="rect">
            <a:avLst/>
          </a:prstGeom>
          <a:noFill/>
          <a:ln w="9525">
            <a:noFill/>
            <a:miter lim="800000"/>
            <a:headEnd/>
            <a:tailEnd/>
          </a:ln>
        </p:spPr>
        <p:txBody>
          <a:bodyPr>
            <a:spAutoFit/>
          </a:bodyPr>
          <a:lstStyle/>
          <a:p>
            <a:pPr>
              <a:spcBef>
                <a:spcPct val="50000"/>
              </a:spcBef>
            </a:pPr>
            <a:r>
              <a:rPr lang="en-AU" sz="2800"/>
              <a:t>Within HHCApp you can personalise the HCW codes</a:t>
            </a:r>
          </a:p>
          <a:p>
            <a:pPr>
              <a:spcBef>
                <a:spcPct val="50000"/>
              </a:spcBef>
            </a:pPr>
            <a:r>
              <a:rPr lang="en-AU" sz="2800"/>
              <a:t>Eg. Surgeons and anaesthetists can be created under the parent heading DR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028" descr="AuditSheet_N"/>
          <p:cNvPicPr>
            <a:picLocks noChangeAspect="1" noChangeArrowheads="1"/>
          </p:cNvPicPr>
          <p:nvPr/>
        </p:nvPicPr>
        <p:blipFill>
          <a:blip r:embed="rId3" cstate="print"/>
          <a:srcRect/>
          <a:stretch>
            <a:fillRect/>
          </a:stretch>
        </p:blipFill>
        <p:spPr bwMode="auto">
          <a:xfrm>
            <a:off x="900113" y="12700"/>
            <a:ext cx="7416800" cy="6049963"/>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7"/>
          <p:cNvPicPr>
            <a:picLocks noChangeAspect="1" noChangeArrowheads="1"/>
          </p:cNvPicPr>
          <p:nvPr/>
        </p:nvPicPr>
        <p:blipFill>
          <a:blip r:embed="rId3" cstate="print"/>
          <a:srcRect/>
          <a:stretch>
            <a:fillRect/>
          </a:stretch>
        </p:blipFill>
        <p:spPr bwMode="auto">
          <a:xfrm>
            <a:off x="1371600" y="1219200"/>
            <a:ext cx="2514600" cy="4200525"/>
          </a:xfrm>
          <a:prstGeom prst="rect">
            <a:avLst/>
          </a:prstGeom>
          <a:noFill/>
          <a:ln w="9525">
            <a:noFill/>
            <a:miter lim="800000"/>
            <a:headEnd/>
            <a:tailEnd/>
          </a:ln>
        </p:spPr>
      </p:pic>
      <p:sp>
        <p:nvSpPr>
          <p:cNvPr id="47107" name="Text Box 8"/>
          <p:cNvSpPr txBox="1">
            <a:spLocks noChangeArrowheads="1"/>
          </p:cNvSpPr>
          <p:nvPr/>
        </p:nvSpPr>
        <p:spPr bwMode="auto">
          <a:xfrm>
            <a:off x="3429000" y="2209800"/>
            <a:ext cx="4419600" cy="366713"/>
          </a:xfrm>
          <a:prstGeom prst="rect">
            <a:avLst/>
          </a:prstGeom>
          <a:noFill/>
          <a:ln w="9525">
            <a:noFill/>
            <a:miter lim="800000"/>
            <a:headEnd/>
            <a:tailEnd/>
          </a:ln>
        </p:spPr>
        <p:txBody>
          <a:bodyPr>
            <a:spAutoFit/>
          </a:bodyPr>
          <a:lstStyle/>
          <a:p>
            <a:pPr>
              <a:spcBef>
                <a:spcPct val="50000"/>
              </a:spcBef>
            </a:pPr>
            <a:endParaRPr lang="en-US"/>
          </a:p>
        </p:txBody>
      </p:sp>
      <p:sp>
        <p:nvSpPr>
          <p:cNvPr id="47108" name="Text Box 9"/>
          <p:cNvSpPr txBox="1">
            <a:spLocks noChangeArrowheads="1"/>
          </p:cNvSpPr>
          <p:nvPr/>
        </p:nvSpPr>
        <p:spPr bwMode="auto">
          <a:xfrm>
            <a:off x="4038600" y="2286000"/>
            <a:ext cx="4343400" cy="779463"/>
          </a:xfrm>
          <a:prstGeom prst="rect">
            <a:avLst/>
          </a:prstGeom>
          <a:noFill/>
          <a:ln w="9525">
            <a:noFill/>
            <a:miter lim="800000"/>
            <a:headEnd/>
            <a:tailEnd/>
          </a:ln>
        </p:spPr>
        <p:txBody>
          <a:bodyPr>
            <a:spAutoFit/>
          </a:bodyPr>
          <a:lstStyle/>
          <a:p>
            <a:pPr>
              <a:spcBef>
                <a:spcPct val="50000"/>
              </a:spcBef>
            </a:pPr>
            <a:r>
              <a:rPr lang="en-AU"/>
              <a:t>Before touching a patient</a:t>
            </a:r>
          </a:p>
          <a:p>
            <a:pPr>
              <a:spcBef>
                <a:spcPct val="50000"/>
              </a:spcBef>
            </a:pPr>
            <a:endParaRPr lang="en-AU"/>
          </a:p>
        </p:txBody>
      </p:sp>
      <p:sp>
        <p:nvSpPr>
          <p:cNvPr id="47109" name="Text Box 10"/>
          <p:cNvSpPr txBox="1">
            <a:spLocks noChangeArrowheads="1"/>
          </p:cNvSpPr>
          <p:nvPr/>
        </p:nvSpPr>
        <p:spPr bwMode="auto">
          <a:xfrm>
            <a:off x="3962400" y="2895600"/>
            <a:ext cx="4191000" cy="779463"/>
          </a:xfrm>
          <a:prstGeom prst="rect">
            <a:avLst/>
          </a:prstGeom>
          <a:noFill/>
          <a:ln w="9525">
            <a:noFill/>
            <a:miter lim="800000"/>
            <a:headEnd/>
            <a:tailEnd/>
          </a:ln>
        </p:spPr>
        <p:txBody>
          <a:bodyPr>
            <a:spAutoFit/>
          </a:bodyPr>
          <a:lstStyle/>
          <a:p>
            <a:pPr>
              <a:spcBef>
                <a:spcPct val="50000"/>
              </a:spcBef>
            </a:pPr>
            <a:r>
              <a:rPr lang="en-AU"/>
              <a:t> Before a procedure</a:t>
            </a:r>
          </a:p>
          <a:p>
            <a:pPr>
              <a:spcBef>
                <a:spcPct val="50000"/>
              </a:spcBef>
            </a:pPr>
            <a:endParaRPr lang="en-AU"/>
          </a:p>
        </p:txBody>
      </p:sp>
      <p:sp>
        <p:nvSpPr>
          <p:cNvPr id="47110" name="Text Box 11"/>
          <p:cNvSpPr txBox="1">
            <a:spLocks noChangeArrowheads="1"/>
          </p:cNvSpPr>
          <p:nvPr/>
        </p:nvSpPr>
        <p:spPr bwMode="auto">
          <a:xfrm>
            <a:off x="4038600" y="3429000"/>
            <a:ext cx="4267200" cy="366713"/>
          </a:xfrm>
          <a:prstGeom prst="rect">
            <a:avLst/>
          </a:prstGeom>
          <a:noFill/>
          <a:ln w="9525">
            <a:noFill/>
            <a:miter lim="800000"/>
            <a:headEnd/>
            <a:tailEnd/>
          </a:ln>
        </p:spPr>
        <p:txBody>
          <a:bodyPr>
            <a:spAutoFit/>
          </a:bodyPr>
          <a:lstStyle/>
          <a:p>
            <a:pPr>
              <a:spcBef>
                <a:spcPct val="50000"/>
              </a:spcBef>
            </a:pPr>
            <a:endParaRPr lang="en-US"/>
          </a:p>
        </p:txBody>
      </p:sp>
      <p:sp>
        <p:nvSpPr>
          <p:cNvPr id="47111" name="Text Box 12"/>
          <p:cNvSpPr txBox="1">
            <a:spLocks noChangeArrowheads="1"/>
          </p:cNvSpPr>
          <p:nvPr/>
        </p:nvSpPr>
        <p:spPr bwMode="auto">
          <a:xfrm>
            <a:off x="4038600" y="3505200"/>
            <a:ext cx="4800600" cy="366713"/>
          </a:xfrm>
          <a:prstGeom prst="rect">
            <a:avLst/>
          </a:prstGeom>
          <a:noFill/>
          <a:ln w="9525">
            <a:noFill/>
            <a:miter lim="800000"/>
            <a:headEnd/>
            <a:tailEnd/>
          </a:ln>
        </p:spPr>
        <p:txBody>
          <a:bodyPr>
            <a:spAutoFit/>
          </a:bodyPr>
          <a:lstStyle/>
          <a:p>
            <a:pPr>
              <a:spcBef>
                <a:spcPct val="50000"/>
              </a:spcBef>
            </a:pPr>
            <a:r>
              <a:rPr lang="en-AU"/>
              <a:t>After a procedure or body fluid exposure risk</a:t>
            </a:r>
          </a:p>
        </p:txBody>
      </p:sp>
      <p:sp>
        <p:nvSpPr>
          <p:cNvPr id="47112" name="Text Box 13"/>
          <p:cNvSpPr txBox="1">
            <a:spLocks noChangeArrowheads="1"/>
          </p:cNvSpPr>
          <p:nvPr/>
        </p:nvSpPr>
        <p:spPr bwMode="auto">
          <a:xfrm>
            <a:off x="4038600" y="4114800"/>
            <a:ext cx="4267200" cy="366713"/>
          </a:xfrm>
          <a:prstGeom prst="rect">
            <a:avLst/>
          </a:prstGeom>
          <a:noFill/>
          <a:ln w="9525">
            <a:noFill/>
            <a:miter lim="800000"/>
            <a:headEnd/>
            <a:tailEnd/>
          </a:ln>
        </p:spPr>
        <p:txBody>
          <a:bodyPr>
            <a:spAutoFit/>
          </a:bodyPr>
          <a:lstStyle/>
          <a:p>
            <a:pPr>
              <a:spcBef>
                <a:spcPct val="50000"/>
              </a:spcBef>
            </a:pPr>
            <a:r>
              <a:rPr lang="en-AU"/>
              <a:t>After touching a patient</a:t>
            </a:r>
          </a:p>
        </p:txBody>
      </p:sp>
      <p:sp>
        <p:nvSpPr>
          <p:cNvPr id="47113" name="Text Box 14"/>
          <p:cNvSpPr txBox="1">
            <a:spLocks noChangeArrowheads="1"/>
          </p:cNvSpPr>
          <p:nvPr/>
        </p:nvSpPr>
        <p:spPr bwMode="auto">
          <a:xfrm>
            <a:off x="4038600" y="4724400"/>
            <a:ext cx="4191000" cy="366713"/>
          </a:xfrm>
          <a:prstGeom prst="rect">
            <a:avLst/>
          </a:prstGeom>
          <a:noFill/>
          <a:ln w="9525">
            <a:noFill/>
            <a:miter lim="800000"/>
            <a:headEnd/>
            <a:tailEnd/>
          </a:ln>
        </p:spPr>
        <p:txBody>
          <a:bodyPr>
            <a:spAutoFit/>
          </a:bodyPr>
          <a:lstStyle/>
          <a:p>
            <a:pPr>
              <a:spcBef>
                <a:spcPct val="50000"/>
              </a:spcBef>
            </a:pPr>
            <a:r>
              <a:rPr lang="en-AU"/>
              <a:t>After touching a patient’s surrounding</a:t>
            </a:r>
          </a:p>
        </p:txBody>
      </p:sp>
      <p:sp>
        <p:nvSpPr>
          <p:cNvPr id="47114" name="Rectangle 2"/>
          <p:cNvSpPr>
            <a:spLocks noGrp="1" noChangeArrowheads="1"/>
          </p:cNvSpPr>
          <p:nvPr>
            <p:ph type="title"/>
          </p:nvPr>
        </p:nvSpPr>
        <p:spPr>
          <a:xfrm>
            <a:off x="0" y="71438"/>
            <a:ext cx="8820150" cy="836612"/>
          </a:xfrm>
        </p:spPr>
        <p:txBody>
          <a:bodyPr/>
          <a:lstStyle/>
          <a:p>
            <a:pPr eaLnBrk="1" hangingPunct="1"/>
            <a:r>
              <a:rPr lang="en-AU"/>
              <a:t>Recording Moments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7" descr="AuditSheet_N_M1"/>
          <p:cNvPicPr>
            <a:picLocks noChangeAspect="1" noChangeArrowheads="1"/>
          </p:cNvPicPr>
          <p:nvPr/>
        </p:nvPicPr>
        <p:blipFill>
          <a:blip r:embed="rId3" cstate="print"/>
          <a:srcRect/>
          <a:stretch>
            <a:fillRect/>
          </a:stretch>
        </p:blipFill>
        <p:spPr bwMode="auto">
          <a:xfrm>
            <a:off x="900113" y="0"/>
            <a:ext cx="7415212" cy="6046788"/>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cstate="print"/>
          <a:srcRect/>
          <a:stretch>
            <a:fillRect/>
          </a:stretch>
        </p:blipFill>
        <p:spPr bwMode="auto">
          <a:xfrm>
            <a:off x="1219200" y="1143000"/>
            <a:ext cx="3133725" cy="4314825"/>
          </a:xfrm>
          <a:prstGeom prst="rect">
            <a:avLst/>
          </a:prstGeom>
          <a:noFill/>
          <a:ln w="9525">
            <a:noFill/>
            <a:miter lim="800000"/>
            <a:headEnd/>
            <a:tailEnd/>
          </a:ln>
        </p:spPr>
      </p:pic>
      <p:sp>
        <p:nvSpPr>
          <p:cNvPr id="49155" name="Text Box 3"/>
          <p:cNvSpPr txBox="1">
            <a:spLocks noChangeArrowheads="1"/>
          </p:cNvSpPr>
          <p:nvPr/>
        </p:nvSpPr>
        <p:spPr bwMode="auto">
          <a:xfrm>
            <a:off x="4572000" y="2362200"/>
            <a:ext cx="4267200" cy="366713"/>
          </a:xfrm>
          <a:prstGeom prst="rect">
            <a:avLst/>
          </a:prstGeom>
          <a:noFill/>
          <a:ln w="9525">
            <a:noFill/>
            <a:miter lim="800000"/>
            <a:headEnd/>
            <a:tailEnd/>
          </a:ln>
        </p:spPr>
        <p:txBody>
          <a:bodyPr>
            <a:spAutoFit/>
          </a:bodyPr>
          <a:lstStyle/>
          <a:p>
            <a:pPr>
              <a:spcBef>
                <a:spcPct val="50000"/>
              </a:spcBef>
            </a:pPr>
            <a:r>
              <a:rPr lang="en-AU"/>
              <a:t>Used ABHR product</a:t>
            </a:r>
          </a:p>
        </p:txBody>
      </p:sp>
      <p:sp>
        <p:nvSpPr>
          <p:cNvPr id="49156" name="Text Box 5"/>
          <p:cNvSpPr txBox="1">
            <a:spLocks noChangeArrowheads="1"/>
          </p:cNvSpPr>
          <p:nvPr/>
        </p:nvSpPr>
        <p:spPr bwMode="auto">
          <a:xfrm>
            <a:off x="4572000" y="3505200"/>
            <a:ext cx="4343400" cy="366713"/>
          </a:xfrm>
          <a:prstGeom prst="rect">
            <a:avLst/>
          </a:prstGeom>
          <a:noFill/>
          <a:ln w="9525">
            <a:noFill/>
            <a:miter lim="800000"/>
            <a:headEnd/>
            <a:tailEnd/>
          </a:ln>
        </p:spPr>
        <p:txBody>
          <a:bodyPr>
            <a:spAutoFit/>
          </a:bodyPr>
          <a:lstStyle/>
          <a:p>
            <a:pPr>
              <a:spcBef>
                <a:spcPct val="50000"/>
              </a:spcBef>
            </a:pPr>
            <a:r>
              <a:rPr lang="en-AU"/>
              <a:t>Correct washing with soap and water</a:t>
            </a:r>
          </a:p>
        </p:txBody>
      </p:sp>
      <p:sp>
        <p:nvSpPr>
          <p:cNvPr id="49157" name="Text Box 6"/>
          <p:cNvSpPr txBox="1">
            <a:spLocks noChangeArrowheads="1"/>
          </p:cNvSpPr>
          <p:nvPr/>
        </p:nvSpPr>
        <p:spPr bwMode="auto">
          <a:xfrm>
            <a:off x="4572000" y="4572000"/>
            <a:ext cx="4267200" cy="366713"/>
          </a:xfrm>
          <a:prstGeom prst="rect">
            <a:avLst/>
          </a:prstGeom>
          <a:noFill/>
          <a:ln w="9525">
            <a:noFill/>
            <a:miter lim="800000"/>
            <a:headEnd/>
            <a:tailEnd/>
          </a:ln>
        </p:spPr>
        <p:txBody>
          <a:bodyPr>
            <a:spAutoFit/>
          </a:bodyPr>
          <a:lstStyle/>
          <a:p>
            <a:pPr>
              <a:spcBef>
                <a:spcPct val="50000"/>
              </a:spcBef>
            </a:pPr>
            <a:r>
              <a:rPr lang="en-AU"/>
              <a:t>No Hand hygiene performed</a:t>
            </a:r>
          </a:p>
        </p:txBody>
      </p:sp>
      <p:sp>
        <p:nvSpPr>
          <p:cNvPr id="6" name="Rectangle 2"/>
          <p:cNvSpPr txBox="1">
            <a:spLocks noChangeArrowheads="1"/>
          </p:cNvSpPr>
          <p:nvPr/>
        </p:nvSpPr>
        <p:spPr>
          <a:xfrm>
            <a:off x="0" y="71438"/>
            <a:ext cx="8820150" cy="836612"/>
          </a:xfrm>
          <a:prstGeom prst="rect">
            <a:avLst/>
          </a:prstGeom>
        </p:spPr>
        <p:txBody>
          <a:bodyPr/>
          <a:lstStyle/>
          <a:p>
            <a:pPr algn="ctr">
              <a:defRPr/>
            </a:pPr>
            <a:r>
              <a:rPr lang="en-AU" sz="3600" kern="0">
                <a:solidFill>
                  <a:schemeClr val="bg1"/>
                </a:solidFill>
                <a:latin typeface="+mj-lt"/>
                <a:ea typeface="+mj-ea"/>
                <a:cs typeface="+mj-cs"/>
              </a:rPr>
              <a:t>Recording Moments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AuditSheet_N_M1_R"/>
          <p:cNvPicPr>
            <a:picLocks noChangeAspect="1" noChangeArrowheads="1"/>
          </p:cNvPicPr>
          <p:nvPr/>
        </p:nvPicPr>
        <p:blipFill>
          <a:blip r:embed="rId3" cstate="print"/>
          <a:srcRect/>
          <a:stretch>
            <a:fillRect/>
          </a:stretch>
        </p:blipFill>
        <p:spPr bwMode="auto">
          <a:xfrm>
            <a:off x="755650" y="0"/>
            <a:ext cx="7416800" cy="6049963"/>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cstate="print"/>
          <a:srcRect/>
          <a:stretch>
            <a:fillRect/>
          </a:stretch>
        </p:blipFill>
        <p:spPr bwMode="auto">
          <a:xfrm>
            <a:off x="1066800" y="1295400"/>
            <a:ext cx="2533650" cy="4343400"/>
          </a:xfrm>
          <a:prstGeom prst="rect">
            <a:avLst/>
          </a:prstGeom>
          <a:noFill/>
          <a:ln w="9525">
            <a:noFill/>
            <a:miter lim="800000"/>
            <a:headEnd/>
            <a:tailEnd/>
          </a:ln>
        </p:spPr>
      </p:pic>
      <p:sp>
        <p:nvSpPr>
          <p:cNvPr id="51203" name="Text Box 3"/>
          <p:cNvSpPr txBox="1">
            <a:spLocks noChangeArrowheads="1"/>
          </p:cNvSpPr>
          <p:nvPr/>
        </p:nvSpPr>
        <p:spPr bwMode="auto">
          <a:xfrm>
            <a:off x="3733800" y="2590800"/>
            <a:ext cx="4495800" cy="641350"/>
          </a:xfrm>
          <a:prstGeom prst="rect">
            <a:avLst/>
          </a:prstGeom>
          <a:noFill/>
          <a:ln w="9525">
            <a:noFill/>
            <a:miter lim="800000"/>
            <a:headEnd/>
            <a:tailEnd/>
          </a:ln>
        </p:spPr>
        <p:txBody>
          <a:bodyPr>
            <a:spAutoFit/>
          </a:bodyPr>
          <a:lstStyle/>
          <a:p>
            <a:pPr>
              <a:spcBef>
                <a:spcPct val="50000"/>
              </a:spcBef>
            </a:pPr>
            <a:r>
              <a:rPr lang="en-AU"/>
              <a:t> Auditor observed HCW put gloves   	</a:t>
            </a:r>
            <a:r>
              <a:rPr lang="en-AU">
                <a:solidFill>
                  <a:srgbClr val="FF0000"/>
                </a:solidFill>
              </a:rPr>
              <a:t>Moment 1 and 2 only</a:t>
            </a:r>
          </a:p>
        </p:txBody>
      </p:sp>
      <p:sp>
        <p:nvSpPr>
          <p:cNvPr id="51204" name="Text Box 4"/>
          <p:cNvSpPr txBox="1">
            <a:spLocks noChangeArrowheads="1"/>
          </p:cNvSpPr>
          <p:nvPr/>
        </p:nvSpPr>
        <p:spPr bwMode="auto">
          <a:xfrm>
            <a:off x="3810000" y="3581400"/>
            <a:ext cx="4419600" cy="641350"/>
          </a:xfrm>
          <a:prstGeom prst="rect">
            <a:avLst/>
          </a:prstGeom>
          <a:noFill/>
          <a:ln w="9525">
            <a:noFill/>
            <a:miter lim="800000"/>
            <a:headEnd/>
            <a:tailEnd/>
          </a:ln>
        </p:spPr>
        <p:txBody>
          <a:bodyPr>
            <a:spAutoFit/>
          </a:bodyPr>
          <a:lstStyle/>
          <a:p>
            <a:pPr>
              <a:spcBef>
                <a:spcPct val="50000"/>
              </a:spcBef>
            </a:pPr>
            <a:r>
              <a:rPr lang="en-AU"/>
              <a:t>Auditor observe HCW remove gloves 	</a:t>
            </a:r>
            <a:r>
              <a:rPr lang="en-AU">
                <a:solidFill>
                  <a:srgbClr val="FF0000"/>
                </a:solidFill>
              </a:rPr>
              <a:t>Moment 3,4 or 5</a:t>
            </a:r>
          </a:p>
        </p:txBody>
      </p:sp>
      <p:sp>
        <p:nvSpPr>
          <p:cNvPr id="51205" name="Text Box 5"/>
          <p:cNvSpPr txBox="1">
            <a:spLocks noChangeArrowheads="1"/>
          </p:cNvSpPr>
          <p:nvPr/>
        </p:nvSpPr>
        <p:spPr bwMode="auto">
          <a:xfrm>
            <a:off x="3810000" y="4876800"/>
            <a:ext cx="4572000" cy="915988"/>
          </a:xfrm>
          <a:prstGeom prst="rect">
            <a:avLst/>
          </a:prstGeom>
          <a:noFill/>
          <a:ln w="9525">
            <a:noFill/>
            <a:miter lim="800000"/>
            <a:headEnd/>
            <a:tailEnd/>
          </a:ln>
        </p:spPr>
        <p:txBody>
          <a:bodyPr>
            <a:spAutoFit/>
          </a:bodyPr>
          <a:lstStyle/>
          <a:p>
            <a:pPr>
              <a:spcBef>
                <a:spcPct val="50000"/>
              </a:spcBef>
            </a:pPr>
            <a:r>
              <a:rPr lang="en-AU"/>
              <a:t>Auditor observed HCW continually use same gloves                                            	</a:t>
            </a:r>
            <a:r>
              <a:rPr lang="en-AU">
                <a:solidFill>
                  <a:srgbClr val="FF0000"/>
                </a:solidFill>
              </a:rPr>
              <a:t>any Moment</a:t>
            </a:r>
          </a:p>
        </p:txBody>
      </p:sp>
      <p:sp>
        <p:nvSpPr>
          <p:cNvPr id="7" name="Rectangle 2"/>
          <p:cNvSpPr txBox="1">
            <a:spLocks noChangeArrowheads="1"/>
          </p:cNvSpPr>
          <p:nvPr/>
        </p:nvSpPr>
        <p:spPr>
          <a:xfrm>
            <a:off x="0" y="71438"/>
            <a:ext cx="8820150" cy="836612"/>
          </a:xfrm>
          <a:prstGeom prst="rect">
            <a:avLst/>
          </a:prstGeom>
        </p:spPr>
        <p:txBody>
          <a:bodyPr/>
          <a:lstStyle/>
          <a:p>
            <a:pPr algn="ctr">
              <a:defRPr/>
            </a:pPr>
            <a:r>
              <a:rPr lang="en-AU" sz="3600" kern="0">
                <a:solidFill>
                  <a:schemeClr val="bg1"/>
                </a:solidFill>
                <a:latin typeface="+mj-lt"/>
                <a:ea typeface="+mj-ea"/>
                <a:cs typeface="+mj-cs"/>
              </a:rPr>
              <a:t>Recording Gloves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AU"/>
              <a:t>Video Example – Rule for M1</a:t>
            </a:r>
          </a:p>
        </p:txBody>
      </p:sp>
      <p:sp>
        <p:nvSpPr>
          <p:cNvPr id="3" name="Content Placeholder 2">
            <a:extLst>
              <a:ext uri="{FF2B5EF4-FFF2-40B4-BE49-F238E27FC236}">
                <a16:creationId xmlns:a16="http://schemas.microsoft.com/office/drawing/2014/main" id="{E8DC848B-0F3B-4E0B-A498-26392AD211F0}"/>
              </a:ext>
            </a:extLst>
          </p:cNvPr>
          <p:cNvSpPr>
            <a:spLocks noGrp="1"/>
          </p:cNvSpPr>
          <p:nvPr>
            <p:ph idx="1"/>
          </p:nvPr>
        </p:nvSpPr>
        <p:spPr/>
        <p:txBody>
          <a:bodyPr/>
          <a:lstStyle/>
          <a:p>
            <a:endParaRPr lang="en-US" dirty="0"/>
          </a:p>
          <a:p>
            <a:endParaRPr lang="en-US" dirty="0">
              <a:cs typeface="Arial"/>
            </a:endParaRPr>
          </a:p>
          <a:p>
            <a:endParaRPr lang="en-US" dirty="0">
              <a:cs typeface="Arial"/>
            </a:endParaRPr>
          </a:p>
          <a:p>
            <a:pPr marL="0" indent="0">
              <a:buNone/>
            </a:pPr>
            <a:r>
              <a:rPr lang="en-US" dirty="0">
                <a:cs typeface="Arial"/>
              </a:rPr>
              <a:t>                               PLAY</a:t>
            </a:r>
          </a:p>
          <a:p>
            <a:pPr marL="0" indent="0">
              <a:buNone/>
            </a:pPr>
            <a:r>
              <a:rPr lang="en-US" dirty="0">
                <a:highlight>
                  <a:srgbClr val="FFFF00"/>
                </a:highlight>
                <a:cs typeface="Arial"/>
              </a:rPr>
              <a:t>*add Rule for M1 video here</a:t>
            </a:r>
            <a:endParaRPr lang="en-US" dirty="0">
              <a:highlight>
                <a:srgbClr val="FFFF00"/>
              </a:highlight>
              <a:cs typeface="Arial"/>
              <a:hlinkClick r:id="rId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0"/>
            <a:ext cx="9144000" cy="836613"/>
          </a:xfrm>
        </p:spPr>
        <p:txBody>
          <a:bodyPr/>
          <a:lstStyle/>
          <a:p>
            <a:pPr eaLnBrk="1" hangingPunct="1"/>
            <a:r>
              <a:rPr lang="en-AU"/>
              <a:t>Gloves</a:t>
            </a:r>
          </a:p>
        </p:txBody>
      </p:sp>
      <p:sp>
        <p:nvSpPr>
          <p:cNvPr id="52227" name="Rectangle 3"/>
          <p:cNvSpPr>
            <a:spLocks noGrp="1" noChangeArrowheads="1"/>
          </p:cNvSpPr>
          <p:nvPr>
            <p:ph idx="1"/>
          </p:nvPr>
        </p:nvSpPr>
        <p:spPr>
          <a:xfrm>
            <a:off x="395288" y="981075"/>
            <a:ext cx="8445500" cy="5040313"/>
          </a:xfrm>
        </p:spPr>
        <p:txBody>
          <a:bodyPr/>
          <a:lstStyle/>
          <a:p>
            <a:pPr eaLnBrk="1" hangingPunct="1">
              <a:spcAft>
                <a:spcPts val="600"/>
              </a:spcAft>
            </a:pPr>
            <a:r>
              <a:rPr lang="en-AU" sz="2800"/>
              <a:t>Gloves are never a substitute for HH</a:t>
            </a:r>
          </a:p>
          <a:p>
            <a:pPr eaLnBrk="1" hangingPunct="1">
              <a:spcAft>
                <a:spcPts val="600"/>
              </a:spcAft>
            </a:pPr>
            <a:r>
              <a:rPr lang="en-AU" sz="2800"/>
              <a:t>Educate HH before and after all glove use</a:t>
            </a:r>
          </a:p>
          <a:p>
            <a:pPr eaLnBrk="1" hangingPunct="1">
              <a:spcAft>
                <a:spcPts val="600"/>
              </a:spcAft>
            </a:pPr>
            <a:r>
              <a:rPr lang="en-AU" sz="2800"/>
              <a:t>Never wash or rub gloves</a:t>
            </a:r>
          </a:p>
          <a:p>
            <a:pPr eaLnBrk="1" hangingPunct="1">
              <a:spcAft>
                <a:spcPts val="600"/>
              </a:spcAft>
            </a:pPr>
            <a:r>
              <a:rPr lang="en-AU" sz="2800"/>
              <a:t>Gloves are only recorded as </a:t>
            </a:r>
            <a:r>
              <a:rPr lang="en-AU" sz="2800" u="sng"/>
              <a:t>on</a:t>
            </a:r>
            <a:r>
              <a:rPr lang="en-AU" sz="2800"/>
              <a:t> in a </a:t>
            </a:r>
            <a:r>
              <a:rPr lang="en-AU" sz="2800" u="sng"/>
              <a:t>before</a:t>
            </a:r>
            <a:r>
              <a:rPr lang="en-AU" sz="2800"/>
              <a:t> Moment (circles with circles)</a:t>
            </a:r>
          </a:p>
          <a:p>
            <a:pPr eaLnBrk="1" hangingPunct="1">
              <a:spcAft>
                <a:spcPts val="600"/>
              </a:spcAft>
            </a:pPr>
            <a:r>
              <a:rPr lang="en-AU" sz="2800"/>
              <a:t>Gloves are only recorded as </a:t>
            </a:r>
            <a:r>
              <a:rPr lang="en-AU" sz="2800" u="sng"/>
              <a:t>off</a:t>
            </a:r>
            <a:r>
              <a:rPr lang="en-AU" sz="2800"/>
              <a:t> in an </a:t>
            </a:r>
            <a:r>
              <a:rPr lang="en-AU" sz="2800" u="sng"/>
              <a:t>after</a:t>
            </a:r>
            <a:r>
              <a:rPr lang="en-AU" sz="2800"/>
              <a:t> Moment (boxes with boxes)</a:t>
            </a:r>
          </a:p>
          <a:p>
            <a:pPr eaLnBrk="1" hangingPunct="1">
              <a:spcAft>
                <a:spcPts val="600"/>
              </a:spcAft>
            </a:pPr>
            <a:r>
              <a:rPr lang="en-AU" sz="2800"/>
              <a:t>Gloves can be recorded as continued in any Moment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descr="AuditSheet_N_M1_R_GlovesOn"/>
          <p:cNvPicPr>
            <a:picLocks noChangeAspect="1" noChangeArrowheads="1"/>
          </p:cNvPicPr>
          <p:nvPr/>
        </p:nvPicPr>
        <p:blipFill>
          <a:blip r:embed="rId3" cstate="print"/>
          <a:srcRect/>
          <a:stretch>
            <a:fillRect/>
          </a:stretch>
        </p:blipFill>
        <p:spPr bwMode="auto">
          <a:xfrm>
            <a:off x="755650" y="0"/>
            <a:ext cx="7461250" cy="6084888"/>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7" descr="AuditSheet_Multiple"/>
          <p:cNvPicPr>
            <a:picLocks noChangeAspect="1" noChangeArrowheads="1"/>
          </p:cNvPicPr>
          <p:nvPr/>
        </p:nvPicPr>
        <p:blipFill>
          <a:blip r:embed="rId3" cstate="print"/>
          <a:srcRect/>
          <a:stretch>
            <a:fillRect/>
          </a:stretch>
        </p:blipFill>
        <p:spPr bwMode="auto">
          <a:xfrm>
            <a:off x="755650" y="0"/>
            <a:ext cx="7416800" cy="6049963"/>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304800" y="5943600"/>
            <a:ext cx="8458200" cy="914400"/>
          </a:xfrm>
          <a:prstGeom prst="rect">
            <a:avLst/>
          </a:prstGeom>
          <a:solidFill>
            <a:schemeClr val="bg1"/>
          </a:solidFill>
          <a:ln w="9525">
            <a:noFill/>
            <a:miter lim="800000"/>
            <a:headEnd/>
            <a:tailEnd/>
          </a:ln>
        </p:spPr>
        <p:txBody>
          <a:bodyPr wrap="none" anchor="ctr"/>
          <a:lstStyle/>
          <a:p>
            <a:endParaRPr lang="en-US"/>
          </a:p>
        </p:txBody>
      </p:sp>
      <p:pic>
        <p:nvPicPr>
          <p:cNvPr id="55299" name="Picture 4" descr="AuditSheet_5M"/>
          <p:cNvPicPr>
            <a:picLocks noChangeAspect="1" noChangeArrowheads="1"/>
          </p:cNvPicPr>
          <p:nvPr/>
        </p:nvPicPr>
        <p:blipFill>
          <a:blip r:embed="rId3" cstate="print"/>
          <a:srcRect/>
          <a:stretch>
            <a:fillRect/>
          </a:stretch>
        </p:blipFill>
        <p:spPr bwMode="auto">
          <a:xfrm>
            <a:off x="1835150" y="0"/>
            <a:ext cx="4846638" cy="68580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AU"/>
              <a:t>Perfecting Data Collection</a:t>
            </a:r>
          </a:p>
        </p:txBody>
      </p:sp>
      <p:sp>
        <p:nvSpPr>
          <p:cNvPr id="56323" name="Rectangle 3"/>
          <p:cNvSpPr>
            <a:spLocks noGrp="1" noChangeArrowheads="1"/>
          </p:cNvSpPr>
          <p:nvPr>
            <p:ph idx="1"/>
          </p:nvPr>
        </p:nvSpPr>
        <p:spPr>
          <a:xfrm>
            <a:off x="539750" y="1125538"/>
            <a:ext cx="8305800" cy="4524375"/>
          </a:xfrm>
        </p:spPr>
        <p:txBody>
          <a:bodyPr/>
          <a:lstStyle/>
          <a:p>
            <a:pPr eaLnBrk="1" hangingPunct="1"/>
            <a:r>
              <a:rPr lang="en-AU"/>
              <a:t>Fill in demographics on each new sheet each session</a:t>
            </a:r>
          </a:p>
          <a:p>
            <a:pPr eaLnBrk="1" hangingPunct="1"/>
            <a:r>
              <a:rPr lang="en-AU"/>
              <a:t>One ward per audit sheet per session</a:t>
            </a:r>
          </a:p>
          <a:p>
            <a:pPr eaLnBrk="1" hangingPunct="1"/>
            <a:r>
              <a:rPr lang="en-AU"/>
              <a:t>Ensure all fields are complete</a:t>
            </a:r>
          </a:p>
          <a:p>
            <a:pPr lvl="1" eaLnBrk="1" hangingPunct="1"/>
            <a:r>
              <a:rPr lang="en-AU"/>
              <a:t>HCW, Moment, Action</a:t>
            </a:r>
          </a:p>
          <a:p>
            <a:pPr eaLnBrk="1" hangingPunct="1"/>
            <a:r>
              <a:rPr lang="en-AU"/>
              <a:t>Only one moment per box</a:t>
            </a:r>
          </a:p>
          <a:p>
            <a:pPr eaLnBrk="1" hangingPunct="1"/>
            <a:r>
              <a:rPr lang="en-AU"/>
              <a:t>Clearly mark each square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title" idx="4294967295"/>
          </p:nvPr>
        </p:nvSpPr>
        <p:spPr>
          <a:xfrm>
            <a:off x="395288" y="836613"/>
            <a:ext cx="8435975" cy="1641475"/>
          </a:xfrm>
        </p:spPr>
        <p:txBody>
          <a:bodyPr/>
          <a:lstStyle/>
          <a:p>
            <a:pPr algn="l" eaLnBrk="1" hangingPunct="1"/>
            <a:r>
              <a:rPr lang="en-AU" sz="2400" b="1">
                <a:solidFill>
                  <a:srgbClr val="4D85C5"/>
                </a:solidFill>
              </a:rPr>
              <a:t>N walks in, picks up drain bottle to view it, </a:t>
            </a:r>
            <a:br>
              <a:rPr lang="en-AU" sz="2400" b="1">
                <a:solidFill>
                  <a:srgbClr val="4D85C5"/>
                </a:solidFill>
              </a:rPr>
            </a:br>
            <a:r>
              <a:rPr lang="en-AU" sz="2400" b="1">
                <a:solidFill>
                  <a:srgbClr val="4D85C5"/>
                </a:solidFill>
              </a:rPr>
              <a:t>puts it down,  writes on the medical chart, washes hands, then leaves</a:t>
            </a:r>
          </a:p>
        </p:txBody>
      </p:sp>
      <p:sp>
        <p:nvSpPr>
          <p:cNvPr id="197635" name="Rectangle 4"/>
          <p:cNvSpPr>
            <a:spLocks noGrp="1" noChangeArrowheads="1"/>
          </p:cNvSpPr>
          <p:nvPr>
            <p:ph type="body" sz="half" idx="4294967295"/>
          </p:nvPr>
        </p:nvSpPr>
        <p:spPr>
          <a:xfrm>
            <a:off x="0" y="2492375"/>
            <a:ext cx="8497888" cy="1295400"/>
          </a:xfrm>
        </p:spPr>
        <p:txBody>
          <a:bodyPr/>
          <a:lstStyle/>
          <a:p>
            <a:pPr marL="609600" indent="-609600" eaLnBrk="1" hangingPunct="1">
              <a:lnSpc>
                <a:spcPct val="90000"/>
              </a:lnSpc>
            </a:pPr>
            <a:r>
              <a:rPr lang="en-AU" sz="2400"/>
              <a:t>Moment 1 – prior to touching the drain (patient)</a:t>
            </a:r>
          </a:p>
          <a:p>
            <a:pPr marL="609600" indent="-609600" eaLnBrk="1" hangingPunct="1">
              <a:lnSpc>
                <a:spcPct val="90000"/>
              </a:lnSpc>
            </a:pPr>
            <a:r>
              <a:rPr lang="en-AU" sz="2400"/>
              <a:t>Moment 3 – after drain (body fluid exposure risk)</a:t>
            </a:r>
          </a:p>
          <a:p>
            <a:pPr marL="609600" indent="-609600" eaLnBrk="1" hangingPunct="1">
              <a:lnSpc>
                <a:spcPct val="90000"/>
              </a:lnSpc>
            </a:pPr>
            <a:r>
              <a:rPr lang="en-AU" sz="2400"/>
              <a:t>Moment 4 – after chart (continuum of patient care)</a:t>
            </a:r>
          </a:p>
        </p:txBody>
      </p:sp>
      <p:sp>
        <p:nvSpPr>
          <p:cNvPr id="5" name="Rectangle 2"/>
          <p:cNvSpPr txBox="1">
            <a:spLocks noChangeArrowheads="1"/>
          </p:cNvSpPr>
          <p:nvPr/>
        </p:nvSpPr>
        <p:spPr>
          <a:xfrm>
            <a:off x="0" y="71438"/>
            <a:ext cx="9144000" cy="836612"/>
          </a:xfrm>
          <a:prstGeom prst="rect">
            <a:avLst/>
          </a:prstGeom>
        </p:spPr>
        <p:txBody>
          <a:bodyPr/>
          <a:lstStyle/>
          <a:p>
            <a:pPr algn="ctr">
              <a:defRPr/>
            </a:pPr>
            <a:r>
              <a:rPr lang="en-AU" sz="3600" kern="0">
                <a:solidFill>
                  <a:schemeClr val="bg1"/>
                </a:solidFill>
                <a:latin typeface="+mj-lt"/>
                <a:ea typeface="+mj-ea"/>
                <a:cs typeface="+mj-cs"/>
              </a:rPr>
              <a:t>More Examples</a:t>
            </a:r>
          </a:p>
        </p:txBody>
      </p:sp>
      <p:pic>
        <p:nvPicPr>
          <p:cNvPr id="7" name="Picture 6" descr="Quiz16.JPG"/>
          <p:cNvPicPr>
            <a:picLocks noChangeAspect="1"/>
          </p:cNvPicPr>
          <p:nvPr/>
        </p:nvPicPr>
        <p:blipFill>
          <a:blip r:embed="rId3" cstate="print"/>
          <a:srcRect/>
          <a:stretch>
            <a:fillRect/>
          </a:stretch>
        </p:blipFill>
        <p:spPr bwMode="auto">
          <a:xfrm>
            <a:off x="0" y="3933825"/>
            <a:ext cx="9144000" cy="1139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7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76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76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title" idx="4294967295"/>
          </p:nvPr>
        </p:nvSpPr>
        <p:spPr>
          <a:xfrm>
            <a:off x="519113" y="908050"/>
            <a:ext cx="8229600" cy="1371600"/>
          </a:xfrm>
        </p:spPr>
        <p:txBody>
          <a:bodyPr/>
          <a:lstStyle/>
          <a:p>
            <a:pPr algn="l" eaLnBrk="1" hangingPunct="1"/>
            <a:r>
              <a:rPr lang="en-AU" sz="2400" b="1">
                <a:solidFill>
                  <a:srgbClr val="4D85C5"/>
                </a:solidFill>
              </a:rPr>
              <a:t>N uses ABHR, puts on gloves, checks blood glucose level of patient, removes gloves, </a:t>
            </a:r>
            <a:br>
              <a:rPr lang="en-AU" sz="2400" b="1">
                <a:solidFill>
                  <a:srgbClr val="4D85C5"/>
                </a:solidFill>
              </a:rPr>
            </a:br>
            <a:r>
              <a:rPr lang="en-AU" sz="2400" b="1">
                <a:solidFill>
                  <a:srgbClr val="4D85C5"/>
                </a:solidFill>
              </a:rPr>
              <a:t>uses ABHR &amp; leaves</a:t>
            </a:r>
          </a:p>
        </p:txBody>
      </p:sp>
      <p:sp>
        <p:nvSpPr>
          <p:cNvPr id="199683" name="Rectangle 4"/>
          <p:cNvSpPr>
            <a:spLocks noGrp="1" noChangeArrowheads="1"/>
          </p:cNvSpPr>
          <p:nvPr>
            <p:ph type="body" idx="4294967295"/>
          </p:nvPr>
        </p:nvSpPr>
        <p:spPr>
          <a:xfrm>
            <a:off x="468313" y="2349500"/>
            <a:ext cx="8229600" cy="1800225"/>
          </a:xfrm>
        </p:spPr>
        <p:txBody>
          <a:bodyPr/>
          <a:lstStyle/>
          <a:p>
            <a:pPr marL="609600" indent="-609600" eaLnBrk="1" hangingPunct="1"/>
            <a:r>
              <a:rPr lang="en-AU" sz="2400"/>
              <a:t>Moment 2 – Immediately prior to pricking finger with lancet</a:t>
            </a:r>
          </a:p>
          <a:p>
            <a:pPr marL="609600" indent="-609600" eaLnBrk="1" hangingPunct="1"/>
            <a:r>
              <a:rPr lang="en-AU" sz="2400"/>
              <a:t>Moment 3 – Immediately after disposing of  sample strip &amp; used lancet, prior to touching anything else</a:t>
            </a:r>
          </a:p>
        </p:txBody>
      </p:sp>
      <p:pic>
        <p:nvPicPr>
          <p:cNvPr id="199692" name="Picture 12" descr="How to audit slide 43"/>
          <p:cNvPicPr>
            <a:picLocks noChangeAspect="1" noChangeArrowheads="1"/>
          </p:cNvPicPr>
          <p:nvPr/>
        </p:nvPicPr>
        <p:blipFill>
          <a:blip r:embed="rId3" cstate="print"/>
          <a:srcRect/>
          <a:stretch>
            <a:fillRect/>
          </a:stretch>
        </p:blipFill>
        <p:spPr bwMode="auto">
          <a:xfrm>
            <a:off x="25400" y="4437063"/>
            <a:ext cx="9118600" cy="1295400"/>
          </a:xfrm>
          <a:prstGeom prst="rect">
            <a:avLst/>
          </a:prstGeom>
          <a:noFill/>
          <a:ln w="9525">
            <a:noFill/>
            <a:miter lim="800000"/>
            <a:headEnd/>
            <a:tailEnd/>
          </a:ln>
        </p:spPr>
      </p:pic>
      <p:sp>
        <p:nvSpPr>
          <p:cNvPr id="5" name="Rectangle 2"/>
          <p:cNvSpPr txBox="1">
            <a:spLocks noChangeArrowheads="1"/>
          </p:cNvSpPr>
          <p:nvPr/>
        </p:nvSpPr>
        <p:spPr>
          <a:xfrm>
            <a:off x="0" y="71438"/>
            <a:ext cx="9144000" cy="836612"/>
          </a:xfrm>
          <a:prstGeom prst="rect">
            <a:avLst/>
          </a:prstGeom>
        </p:spPr>
        <p:txBody>
          <a:bodyPr/>
          <a:lstStyle/>
          <a:p>
            <a:pPr algn="ctr">
              <a:defRPr/>
            </a:pPr>
            <a:r>
              <a:rPr lang="en-AU" sz="3600" kern="0">
                <a:solidFill>
                  <a:schemeClr val="bg1"/>
                </a:solidFill>
                <a:latin typeface="+mj-lt"/>
                <a:ea typeface="+mj-ea"/>
                <a:cs typeface="+mj-cs"/>
              </a:rPr>
              <a:t>More Examples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96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96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590550" y="836613"/>
            <a:ext cx="8229600" cy="1743075"/>
          </a:xfrm>
        </p:spPr>
        <p:txBody>
          <a:bodyPr/>
          <a:lstStyle/>
          <a:p>
            <a:pPr algn="l" eaLnBrk="1" hangingPunct="1"/>
            <a:r>
              <a:rPr lang="en-AU" sz="2400" b="1">
                <a:solidFill>
                  <a:srgbClr val="4D85C5"/>
                </a:solidFill>
              </a:rPr>
              <a:t>DR walks in and touches the patient on the shoulder without being observed to perform hand hygiene</a:t>
            </a:r>
          </a:p>
        </p:txBody>
      </p:sp>
      <p:sp>
        <p:nvSpPr>
          <p:cNvPr id="201731" name="Rectangle 3"/>
          <p:cNvSpPr>
            <a:spLocks noGrp="1" noChangeArrowheads="1"/>
          </p:cNvSpPr>
          <p:nvPr>
            <p:ph type="body" idx="4294967295"/>
          </p:nvPr>
        </p:nvSpPr>
        <p:spPr>
          <a:xfrm>
            <a:off x="620713" y="2420938"/>
            <a:ext cx="8523287" cy="1079500"/>
          </a:xfrm>
        </p:spPr>
        <p:txBody>
          <a:bodyPr/>
          <a:lstStyle/>
          <a:p>
            <a:pPr marL="609600" indent="-609600" eaLnBrk="1" hangingPunct="1"/>
            <a:r>
              <a:rPr lang="en-AU" sz="2400"/>
              <a:t>Moment 1 – before touching the patient</a:t>
            </a:r>
          </a:p>
          <a:p>
            <a:pPr marL="609600" indent="-609600" eaLnBrk="1" hangingPunct="1"/>
            <a:r>
              <a:rPr lang="en-AU" sz="2400"/>
              <a:t>HH action missed </a:t>
            </a:r>
          </a:p>
        </p:txBody>
      </p:sp>
      <p:sp>
        <p:nvSpPr>
          <p:cNvPr id="201733" name="Rectangle 8"/>
          <p:cNvSpPr>
            <a:spLocks noChangeArrowheads="1"/>
          </p:cNvSpPr>
          <p:nvPr/>
        </p:nvSpPr>
        <p:spPr bwMode="auto">
          <a:xfrm>
            <a:off x="250825" y="4867275"/>
            <a:ext cx="8523288" cy="576263"/>
          </a:xfrm>
          <a:prstGeom prst="rect">
            <a:avLst/>
          </a:prstGeom>
          <a:noFill/>
          <a:ln w="9525">
            <a:noFill/>
            <a:miter lim="800000"/>
            <a:headEnd/>
            <a:tailEnd/>
          </a:ln>
        </p:spPr>
        <p:txBody>
          <a:bodyPr/>
          <a:lstStyle/>
          <a:p>
            <a:pPr marL="609600" indent="-609600">
              <a:spcBef>
                <a:spcPct val="20000"/>
              </a:spcBef>
            </a:pPr>
            <a:r>
              <a:rPr lang="en-AU" sz="2000"/>
              <a:t>*Note: No after moment observed – therefore not recorded</a:t>
            </a:r>
          </a:p>
        </p:txBody>
      </p:sp>
      <p:pic>
        <p:nvPicPr>
          <p:cNvPr id="201734" name="Picture 9" descr="C:\Users\Kel Heard\Pictures\HHA Pictures\AuditExamples\47AuditSheetEg.jpg"/>
          <p:cNvPicPr>
            <a:picLocks noChangeAspect="1" noChangeArrowheads="1"/>
          </p:cNvPicPr>
          <p:nvPr/>
        </p:nvPicPr>
        <p:blipFill>
          <a:blip r:embed="rId3" cstate="print"/>
          <a:srcRect/>
          <a:stretch>
            <a:fillRect/>
          </a:stretch>
        </p:blipFill>
        <p:spPr bwMode="auto">
          <a:xfrm>
            <a:off x="34925" y="3644900"/>
            <a:ext cx="8999538" cy="1122363"/>
          </a:xfrm>
          <a:prstGeom prst="rect">
            <a:avLst/>
          </a:prstGeom>
          <a:noFill/>
          <a:ln w="9525">
            <a:noFill/>
            <a:miter lim="800000"/>
            <a:headEnd/>
            <a:tailEnd/>
          </a:ln>
        </p:spPr>
      </p:pic>
      <p:sp>
        <p:nvSpPr>
          <p:cNvPr id="6" name="Rectangle 2"/>
          <p:cNvSpPr txBox="1">
            <a:spLocks noChangeArrowheads="1"/>
          </p:cNvSpPr>
          <p:nvPr/>
        </p:nvSpPr>
        <p:spPr>
          <a:xfrm>
            <a:off x="0" y="71438"/>
            <a:ext cx="9144000" cy="836612"/>
          </a:xfrm>
          <a:prstGeom prst="rect">
            <a:avLst/>
          </a:prstGeom>
        </p:spPr>
        <p:txBody>
          <a:bodyPr/>
          <a:lstStyle/>
          <a:p>
            <a:pPr algn="ctr">
              <a:defRPr/>
            </a:pPr>
            <a:r>
              <a:rPr lang="en-AU" sz="3600" kern="0">
                <a:solidFill>
                  <a:schemeClr val="bg1"/>
                </a:solidFill>
                <a:latin typeface="+mj-lt"/>
                <a:ea typeface="+mj-ea"/>
                <a:cs typeface="+mj-cs"/>
              </a:rPr>
              <a:t>More Examples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1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17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17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17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build="p"/>
      <p:bldP spid="20173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539750" y="549275"/>
            <a:ext cx="8229600" cy="1905000"/>
          </a:xfrm>
        </p:spPr>
        <p:txBody>
          <a:bodyPr/>
          <a:lstStyle/>
          <a:p>
            <a:pPr algn="l" eaLnBrk="1" hangingPunct="1"/>
            <a:r>
              <a:rPr lang="en-AU" sz="2400" b="1">
                <a:solidFill>
                  <a:srgbClr val="4D85C5"/>
                </a:solidFill>
              </a:rPr>
              <a:t>Observation commences whilst N is emptying IDC drainage bag.  The N then leaves the room to dispose of the urine in pan room</a:t>
            </a:r>
          </a:p>
        </p:txBody>
      </p:sp>
      <p:sp>
        <p:nvSpPr>
          <p:cNvPr id="203779" name="Rectangle 3"/>
          <p:cNvSpPr>
            <a:spLocks noGrp="1" noChangeArrowheads="1"/>
          </p:cNvSpPr>
          <p:nvPr>
            <p:ph type="body" idx="4294967295"/>
          </p:nvPr>
        </p:nvSpPr>
        <p:spPr>
          <a:xfrm>
            <a:off x="476250" y="2349500"/>
            <a:ext cx="8667750" cy="1368425"/>
          </a:xfrm>
        </p:spPr>
        <p:txBody>
          <a:bodyPr/>
          <a:lstStyle/>
          <a:p>
            <a:pPr marL="609600" indent="-609600" eaLnBrk="1" hangingPunct="1"/>
            <a:r>
              <a:rPr lang="en-AU" sz="2400"/>
              <a:t>No Moment can be recorded as the start of the procedure and the end of the procedure/body fluid exposure risk have not been observed.</a:t>
            </a:r>
          </a:p>
        </p:txBody>
      </p:sp>
      <p:pic>
        <p:nvPicPr>
          <p:cNvPr id="203780" name="Picture 5" descr="C:\Users\Kel Heard\Pictures\HHA Pictures\AuditExamples\48AuditSheetEg.jpg"/>
          <p:cNvPicPr>
            <a:picLocks noChangeAspect="1" noChangeArrowheads="1"/>
          </p:cNvPicPr>
          <p:nvPr/>
        </p:nvPicPr>
        <p:blipFill>
          <a:blip r:embed="rId3" cstate="print"/>
          <a:srcRect/>
          <a:stretch>
            <a:fillRect/>
          </a:stretch>
        </p:blipFill>
        <p:spPr bwMode="auto">
          <a:xfrm>
            <a:off x="73025" y="4143375"/>
            <a:ext cx="8999538" cy="1122363"/>
          </a:xfrm>
          <a:prstGeom prst="rect">
            <a:avLst/>
          </a:prstGeom>
          <a:noFill/>
          <a:ln w="9525">
            <a:noFill/>
            <a:miter lim="800000"/>
            <a:headEnd/>
            <a:tailEnd/>
          </a:ln>
        </p:spPr>
      </p:pic>
      <p:sp>
        <p:nvSpPr>
          <p:cNvPr id="5" name="Rectangle 2"/>
          <p:cNvSpPr txBox="1">
            <a:spLocks noChangeArrowheads="1"/>
          </p:cNvSpPr>
          <p:nvPr/>
        </p:nvSpPr>
        <p:spPr>
          <a:xfrm>
            <a:off x="0" y="71438"/>
            <a:ext cx="9144000" cy="836612"/>
          </a:xfrm>
          <a:prstGeom prst="rect">
            <a:avLst/>
          </a:prstGeom>
        </p:spPr>
        <p:txBody>
          <a:bodyPr/>
          <a:lstStyle/>
          <a:p>
            <a:pPr algn="ctr">
              <a:defRPr/>
            </a:pPr>
            <a:r>
              <a:rPr lang="en-AU" sz="3600" kern="0">
                <a:solidFill>
                  <a:schemeClr val="bg1"/>
                </a:solidFill>
                <a:latin typeface="+mj-lt"/>
                <a:ea typeface="+mj-ea"/>
                <a:cs typeface="+mj-cs"/>
              </a:rPr>
              <a:t>More Examples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3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37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519113" y="765175"/>
            <a:ext cx="8229600" cy="1354138"/>
          </a:xfrm>
        </p:spPr>
        <p:txBody>
          <a:bodyPr/>
          <a:lstStyle/>
          <a:p>
            <a:pPr algn="l" eaLnBrk="1" hangingPunct="1"/>
            <a:r>
              <a:rPr lang="en-AU" sz="2400" b="1">
                <a:solidFill>
                  <a:srgbClr val="4D85C5"/>
                </a:solidFill>
              </a:rPr>
              <a:t>N walks in, silences IV alarm that is connected to the patient, then leaves</a:t>
            </a:r>
          </a:p>
        </p:txBody>
      </p:sp>
      <p:sp>
        <p:nvSpPr>
          <p:cNvPr id="205827" name="Rectangle 3"/>
          <p:cNvSpPr>
            <a:spLocks noGrp="1" noChangeArrowheads="1"/>
          </p:cNvSpPr>
          <p:nvPr>
            <p:ph type="body" idx="4294967295"/>
          </p:nvPr>
        </p:nvSpPr>
        <p:spPr>
          <a:xfrm>
            <a:off x="468313" y="2276475"/>
            <a:ext cx="8229600" cy="936625"/>
          </a:xfrm>
        </p:spPr>
        <p:txBody>
          <a:bodyPr/>
          <a:lstStyle/>
          <a:p>
            <a:pPr eaLnBrk="1" hangingPunct="1"/>
            <a:r>
              <a:rPr lang="en-AU" sz="2400"/>
              <a:t>Moment 1 – prior to touching the “patient”</a:t>
            </a:r>
          </a:p>
          <a:p>
            <a:pPr eaLnBrk="1" hangingPunct="1"/>
            <a:r>
              <a:rPr lang="en-AU" sz="2400"/>
              <a:t>Moment 4 – after touching the “patient”</a:t>
            </a:r>
          </a:p>
        </p:txBody>
      </p:sp>
      <p:pic>
        <p:nvPicPr>
          <p:cNvPr id="205835" name="Picture 11" descr="How to audit slide 46"/>
          <p:cNvPicPr>
            <a:picLocks noChangeAspect="1" noChangeArrowheads="1"/>
          </p:cNvPicPr>
          <p:nvPr/>
        </p:nvPicPr>
        <p:blipFill>
          <a:blip r:embed="rId3" cstate="print"/>
          <a:srcRect/>
          <a:stretch>
            <a:fillRect/>
          </a:stretch>
        </p:blipFill>
        <p:spPr bwMode="auto">
          <a:xfrm>
            <a:off x="0" y="3716338"/>
            <a:ext cx="9118600" cy="1295400"/>
          </a:xfrm>
          <a:prstGeom prst="rect">
            <a:avLst/>
          </a:prstGeom>
          <a:noFill/>
          <a:ln w="9525">
            <a:noFill/>
            <a:miter lim="800000"/>
            <a:headEnd/>
            <a:tailEnd/>
          </a:ln>
        </p:spPr>
      </p:pic>
      <p:sp>
        <p:nvSpPr>
          <p:cNvPr id="5" name="Rectangle 2"/>
          <p:cNvSpPr txBox="1">
            <a:spLocks noChangeArrowheads="1"/>
          </p:cNvSpPr>
          <p:nvPr/>
        </p:nvSpPr>
        <p:spPr>
          <a:xfrm>
            <a:off x="0" y="71438"/>
            <a:ext cx="9144000" cy="836612"/>
          </a:xfrm>
          <a:prstGeom prst="rect">
            <a:avLst/>
          </a:prstGeom>
        </p:spPr>
        <p:txBody>
          <a:bodyPr/>
          <a:lstStyle/>
          <a:p>
            <a:pPr algn="ctr">
              <a:defRPr/>
            </a:pPr>
            <a:r>
              <a:rPr lang="en-AU" sz="3600" kern="0">
                <a:solidFill>
                  <a:schemeClr val="bg1"/>
                </a:solidFill>
                <a:latin typeface="+mj-lt"/>
                <a:ea typeface="+mj-ea"/>
                <a:cs typeface="+mj-cs"/>
              </a:rPr>
              <a:t>More Examples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8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8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9750" y="0"/>
            <a:ext cx="8229600" cy="954088"/>
          </a:xfrm>
        </p:spPr>
        <p:txBody>
          <a:bodyPr/>
          <a:lstStyle/>
          <a:p>
            <a:pPr eaLnBrk="1" hangingPunct="1"/>
            <a:r>
              <a:rPr lang="en-AU" b="1"/>
              <a:t>Rule for Auditing Moment 2</a:t>
            </a:r>
          </a:p>
        </p:txBody>
      </p:sp>
      <p:sp>
        <p:nvSpPr>
          <p:cNvPr id="18435" name="Rectangle 3"/>
          <p:cNvSpPr>
            <a:spLocks noGrp="1" noChangeArrowheads="1"/>
          </p:cNvSpPr>
          <p:nvPr>
            <p:ph idx="1"/>
          </p:nvPr>
        </p:nvSpPr>
        <p:spPr>
          <a:xfrm>
            <a:off x="539750" y="1989138"/>
            <a:ext cx="8229600" cy="3600450"/>
          </a:xfrm>
        </p:spPr>
        <p:txBody>
          <a:bodyPr/>
          <a:lstStyle/>
          <a:p>
            <a:pPr eaLnBrk="1" hangingPunct="1">
              <a:buFontTx/>
              <a:buNone/>
            </a:pPr>
            <a:r>
              <a:rPr lang="en-AU" i="1"/>
              <a:t>	Moment 2 </a:t>
            </a:r>
            <a:r>
              <a:rPr lang="en-AU"/>
              <a:t>is </a:t>
            </a:r>
            <a:r>
              <a:rPr lang="en-AU" u="sng"/>
              <a:t>immediately</a:t>
            </a:r>
            <a:r>
              <a:rPr lang="en-AU"/>
              <a:t> prior to any procedure</a:t>
            </a:r>
          </a:p>
          <a:p>
            <a:pPr lvl="1" eaLnBrk="1" hangingPunct="1">
              <a:buFontTx/>
              <a:buNone/>
            </a:pPr>
            <a:r>
              <a:rPr lang="en-AU"/>
              <a:t>	Once Hand Hygiene has been performed, nothing else in the patient’s environment can be touched prior to the procedure starting</a:t>
            </a:r>
          </a:p>
          <a:p>
            <a:pPr eaLnBrk="1" hangingPunct="1">
              <a:buFontTx/>
              <a:buNone/>
            </a:pPr>
            <a:r>
              <a:rPr lang="en-AU"/>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468313" y="981075"/>
            <a:ext cx="8229600" cy="1143000"/>
          </a:xfrm>
        </p:spPr>
        <p:txBody>
          <a:bodyPr/>
          <a:lstStyle/>
          <a:p>
            <a:pPr algn="l" eaLnBrk="1" hangingPunct="1"/>
            <a:r>
              <a:rPr lang="en-AU" sz="2400" b="1">
                <a:solidFill>
                  <a:srgbClr val="4D85C5"/>
                </a:solidFill>
              </a:rPr>
              <a:t>N walks in, picks up IDC to read it, puts it down, uses ABHR, then leaves</a:t>
            </a:r>
          </a:p>
        </p:txBody>
      </p:sp>
      <p:sp>
        <p:nvSpPr>
          <p:cNvPr id="207875" name="Rectangle 3"/>
          <p:cNvSpPr>
            <a:spLocks noGrp="1" noChangeArrowheads="1"/>
          </p:cNvSpPr>
          <p:nvPr>
            <p:ph type="body" idx="4294967295"/>
          </p:nvPr>
        </p:nvSpPr>
        <p:spPr>
          <a:xfrm>
            <a:off x="395288" y="2133600"/>
            <a:ext cx="8370887" cy="1368425"/>
          </a:xfrm>
        </p:spPr>
        <p:txBody>
          <a:bodyPr/>
          <a:lstStyle/>
          <a:p>
            <a:pPr marL="609600" indent="-609600" eaLnBrk="1" hangingPunct="1"/>
            <a:r>
              <a:rPr lang="en-AU" sz="2400"/>
              <a:t>Moment 1 – pre IDC as IDC is considered to be a part of the patient</a:t>
            </a:r>
          </a:p>
          <a:p>
            <a:pPr marL="609600" indent="-609600" eaLnBrk="1" hangingPunct="1"/>
            <a:r>
              <a:rPr lang="en-AU" sz="2400"/>
              <a:t>Moment 3 – after IDC (potential body fluid risk)</a:t>
            </a:r>
          </a:p>
        </p:txBody>
      </p:sp>
      <p:pic>
        <p:nvPicPr>
          <p:cNvPr id="207884" name="Picture 12" descr="How to audit slide 47"/>
          <p:cNvPicPr>
            <a:picLocks noChangeAspect="1" noChangeArrowheads="1"/>
          </p:cNvPicPr>
          <p:nvPr/>
        </p:nvPicPr>
        <p:blipFill>
          <a:blip r:embed="rId3" cstate="print"/>
          <a:srcRect/>
          <a:stretch>
            <a:fillRect/>
          </a:stretch>
        </p:blipFill>
        <p:spPr bwMode="auto">
          <a:xfrm>
            <a:off x="34925" y="4149725"/>
            <a:ext cx="9118600" cy="1295400"/>
          </a:xfrm>
          <a:prstGeom prst="rect">
            <a:avLst/>
          </a:prstGeom>
          <a:noFill/>
          <a:ln w="9525">
            <a:noFill/>
            <a:miter lim="800000"/>
            <a:headEnd/>
            <a:tailEnd/>
          </a:ln>
        </p:spPr>
      </p:pic>
      <p:sp>
        <p:nvSpPr>
          <p:cNvPr id="5" name="Rectangle 2"/>
          <p:cNvSpPr txBox="1">
            <a:spLocks noChangeArrowheads="1"/>
          </p:cNvSpPr>
          <p:nvPr/>
        </p:nvSpPr>
        <p:spPr>
          <a:xfrm>
            <a:off x="0" y="71438"/>
            <a:ext cx="9144000" cy="836612"/>
          </a:xfrm>
          <a:prstGeom prst="rect">
            <a:avLst/>
          </a:prstGeom>
        </p:spPr>
        <p:txBody>
          <a:bodyPr/>
          <a:lstStyle/>
          <a:p>
            <a:pPr algn="ctr">
              <a:defRPr/>
            </a:pPr>
            <a:r>
              <a:rPr lang="en-AU" sz="3600" kern="0">
                <a:solidFill>
                  <a:schemeClr val="bg1"/>
                </a:solidFill>
                <a:latin typeface="+mj-lt"/>
                <a:ea typeface="+mj-ea"/>
                <a:cs typeface="+mj-cs"/>
              </a:rPr>
              <a:t>More Examples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78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78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78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468313" y="1125538"/>
            <a:ext cx="8229600" cy="1143000"/>
          </a:xfrm>
        </p:spPr>
        <p:txBody>
          <a:bodyPr/>
          <a:lstStyle/>
          <a:p>
            <a:pPr algn="l" eaLnBrk="1" hangingPunct="1"/>
            <a:r>
              <a:rPr lang="en-AU" sz="2400" b="1">
                <a:solidFill>
                  <a:srgbClr val="4D85C5"/>
                </a:solidFill>
              </a:rPr>
              <a:t>N changes IV fluid bag that is connected to the patient, uses ABHR, then leaves</a:t>
            </a:r>
          </a:p>
        </p:txBody>
      </p:sp>
      <p:sp>
        <p:nvSpPr>
          <p:cNvPr id="209923" name="Rectangle 3"/>
          <p:cNvSpPr>
            <a:spLocks noGrp="1" noChangeArrowheads="1"/>
          </p:cNvSpPr>
          <p:nvPr>
            <p:ph type="body" idx="4294967295"/>
          </p:nvPr>
        </p:nvSpPr>
        <p:spPr>
          <a:xfrm>
            <a:off x="914400" y="2349500"/>
            <a:ext cx="8229600" cy="1008063"/>
          </a:xfrm>
        </p:spPr>
        <p:txBody>
          <a:bodyPr/>
          <a:lstStyle/>
          <a:p>
            <a:pPr eaLnBrk="1" hangingPunct="1"/>
            <a:r>
              <a:rPr lang="en-AU" sz="2400"/>
              <a:t>Moment 2 – prior to disconnecting IV</a:t>
            </a:r>
          </a:p>
          <a:p>
            <a:pPr eaLnBrk="1" hangingPunct="1"/>
            <a:r>
              <a:rPr lang="en-AU" sz="2400"/>
              <a:t>Moment 3 – after reconnecting IV</a:t>
            </a:r>
          </a:p>
        </p:txBody>
      </p:sp>
      <p:pic>
        <p:nvPicPr>
          <p:cNvPr id="209931" name="Picture 11" descr="How to audit slide 48"/>
          <p:cNvPicPr>
            <a:picLocks noChangeAspect="1" noChangeArrowheads="1"/>
          </p:cNvPicPr>
          <p:nvPr/>
        </p:nvPicPr>
        <p:blipFill>
          <a:blip r:embed="rId3" cstate="print"/>
          <a:srcRect/>
          <a:stretch>
            <a:fillRect/>
          </a:stretch>
        </p:blipFill>
        <p:spPr bwMode="auto">
          <a:xfrm>
            <a:off x="25400" y="3860800"/>
            <a:ext cx="9118600" cy="1295400"/>
          </a:xfrm>
          <a:prstGeom prst="rect">
            <a:avLst/>
          </a:prstGeom>
          <a:noFill/>
          <a:ln w="9525">
            <a:noFill/>
            <a:miter lim="800000"/>
            <a:headEnd/>
            <a:tailEnd/>
          </a:ln>
        </p:spPr>
      </p:pic>
      <p:sp>
        <p:nvSpPr>
          <p:cNvPr id="5" name="Rectangle 2"/>
          <p:cNvSpPr txBox="1">
            <a:spLocks noChangeArrowheads="1"/>
          </p:cNvSpPr>
          <p:nvPr/>
        </p:nvSpPr>
        <p:spPr>
          <a:xfrm>
            <a:off x="0" y="71438"/>
            <a:ext cx="9144000" cy="836612"/>
          </a:xfrm>
          <a:prstGeom prst="rect">
            <a:avLst/>
          </a:prstGeom>
        </p:spPr>
        <p:txBody>
          <a:bodyPr/>
          <a:lstStyle/>
          <a:p>
            <a:pPr algn="ctr">
              <a:defRPr/>
            </a:pPr>
            <a:r>
              <a:rPr lang="en-AU" sz="3600" kern="0">
                <a:solidFill>
                  <a:schemeClr val="bg1"/>
                </a:solidFill>
                <a:latin typeface="+mj-lt"/>
                <a:ea typeface="+mj-ea"/>
                <a:cs typeface="+mj-cs"/>
              </a:rPr>
              <a:t>More Examples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9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9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395288" y="1268413"/>
            <a:ext cx="8362950" cy="1143000"/>
          </a:xfrm>
        </p:spPr>
        <p:txBody>
          <a:bodyPr/>
          <a:lstStyle/>
          <a:p>
            <a:pPr algn="l" eaLnBrk="1" hangingPunct="1"/>
            <a:r>
              <a:rPr lang="en-AU" sz="2400" b="1">
                <a:solidFill>
                  <a:srgbClr val="4D85C5"/>
                </a:solidFill>
              </a:rPr>
              <a:t>SN prepares oral medications, gives the medications by placing cup in patient’s hand, signs the chart, moves the curtain aside, </a:t>
            </a:r>
            <a:br>
              <a:rPr lang="en-AU" sz="2400" b="1">
                <a:solidFill>
                  <a:srgbClr val="4D85C5"/>
                </a:solidFill>
              </a:rPr>
            </a:br>
            <a:r>
              <a:rPr lang="en-AU" sz="2400" b="1">
                <a:solidFill>
                  <a:srgbClr val="4D85C5"/>
                </a:solidFill>
              </a:rPr>
              <a:t>then uses ABHR</a:t>
            </a:r>
          </a:p>
        </p:txBody>
      </p:sp>
      <p:sp>
        <p:nvSpPr>
          <p:cNvPr id="211971" name="Rectangle 3"/>
          <p:cNvSpPr>
            <a:spLocks noGrp="1" noChangeArrowheads="1"/>
          </p:cNvSpPr>
          <p:nvPr>
            <p:ph type="body" idx="4294967295"/>
          </p:nvPr>
        </p:nvSpPr>
        <p:spPr>
          <a:xfrm>
            <a:off x="395288" y="2708275"/>
            <a:ext cx="8229600" cy="1524000"/>
          </a:xfrm>
        </p:spPr>
        <p:txBody>
          <a:bodyPr/>
          <a:lstStyle/>
          <a:p>
            <a:pPr eaLnBrk="1" hangingPunct="1"/>
            <a:r>
              <a:rPr lang="en-AU" sz="2400"/>
              <a:t>1 – pre-giving the medications to the patient</a:t>
            </a:r>
          </a:p>
          <a:p>
            <a:pPr eaLnBrk="1" hangingPunct="1"/>
            <a:r>
              <a:rPr lang="en-AU" sz="2400"/>
              <a:t>4 – prior to moving the curtain</a:t>
            </a:r>
          </a:p>
        </p:txBody>
      </p:sp>
      <p:pic>
        <p:nvPicPr>
          <p:cNvPr id="211979" name="Picture 11" descr="How to audit slide 49"/>
          <p:cNvPicPr>
            <a:picLocks noChangeAspect="1" noChangeArrowheads="1"/>
          </p:cNvPicPr>
          <p:nvPr/>
        </p:nvPicPr>
        <p:blipFill>
          <a:blip r:embed="rId3" cstate="print"/>
          <a:srcRect/>
          <a:stretch>
            <a:fillRect/>
          </a:stretch>
        </p:blipFill>
        <p:spPr bwMode="auto">
          <a:xfrm>
            <a:off x="25400" y="4292600"/>
            <a:ext cx="9118600" cy="1295400"/>
          </a:xfrm>
          <a:prstGeom prst="rect">
            <a:avLst/>
          </a:prstGeom>
          <a:noFill/>
          <a:ln w="9525">
            <a:noFill/>
            <a:miter lim="800000"/>
            <a:headEnd/>
            <a:tailEnd/>
          </a:ln>
        </p:spPr>
      </p:pic>
      <p:sp>
        <p:nvSpPr>
          <p:cNvPr id="5" name="Rectangle 2"/>
          <p:cNvSpPr txBox="1">
            <a:spLocks noChangeArrowheads="1"/>
          </p:cNvSpPr>
          <p:nvPr/>
        </p:nvSpPr>
        <p:spPr>
          <a:xfrm>
            <a:off x="0" y="71438"/>
            <a:ext cx="9144000" cy="836612"/>
          </a:xfrm>
          <a:prstGeom prst="rect">
            <a:avLst/>
          </a:prstGeom>
        </p:spPr>
        <p:txBody>
          <a:bodyPr/>
          <a:lstStyle/>
          <a:p>
            <a:pPr algn="ctr">
              <a:defRPr/>
            </a:pPr>
            <a:r>
              <a:rPr lang="en-AU" sz="3600" kern="0">
                <a:solidFill>
                  <a:schemeClr val="bg1"/>
                </a:solidFill>
                <a:latin typeface="+mj-lt"/>
                <a:ea typeface="+mj-ea"/>
                <a:cs typeface="+mj-cs"/>
              </a:rPr>
              <a:t>More Examples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19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19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19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374650" y="1052513"/>
            <a:ext cx="8229600" cy="1143000"/>
          </a:xfrm>
        </p:spPr>
        <p:txBody>
          <a:bodyPr/>
          <a:lstStyle/>
          <a:p>
            <a:pPr algn="l" eaLnBrk="1" hangingPunct="1"/>
            <a:r>
              <a:rPr lang="en-AU" sz="2400" b="1">
                <a:solidFill>
                  <a:srgbClr val="4D85C5"/>
                </a:solidFill>
              </a:rPr>
              <a:t>DR walks in, shakes the patient’s hand, </a:t>
            </a:r>
            <a:br>
              <a:rPr lang="en-AU" sz="2400" b="1">
                <a:solidFill>
                  <a:srgbClr val="4D85C5"/>
                </a:solidFill>
              </a:rPr>
            </a:br>
            <a:r>
              <a:rPr lang="en-AU" sz="2400" b="1">
                <a:solidFill>
                  <a:srgbClr val="4D85C5"/>
                </a:solidFill>
              </a:rPr>
              <a:t>uses ABHR, picks up the chart to read it, </a:t>
            </a:r>
            <a:br>
              <a:rPr lang="en-AU" sz="2400" b="1">
                <a:solidFill>
                  <a:srgbClr val="4D85C5"/>
                </a:solidFill>
              </a:rPr>
            </a:br>
            <a:r>
              <a:rPr lang="en-AU" sz="2400" b="1">
                <a:solidFill>
                  <a:srgbClr val="4D85C5"/>
                </a:solidFill>
              </a:rPr>
              <a:t>uses ABHR, then leaves</a:t>
            </a:r>
          </a:p>
        </p:txBody>
      </p:sp>
      <p:sp>
        <p:nvSpPr>
          <p:cNvPr id="214019" name="Rectangle 3"/>
          <p:cNvSpPr>
            <a:spLocks noGrp="1" noChangeArrowheads="1"/>
          </p:cNvSpPr>
          <p:nvPr>
            <p:ph type="body" idx="4294967295"/>
          </p:nvPr>
        </p:nvSpPr>
        <p:spPr>
          <a:xfrm>
            <a:off x="250825" y="2492375"/>
            <a:ext cx="8229600" cy="1295400"/>
          </a:xfrm>
        </p:spPr>
        <p:txBody>
          <a:bodyPr/>
          <a:lstStyle/>
          <a:p>
            <a:pPr marL="609600" indent="-609600" eaLnBrk="1" hangingPunct="1"/>
            <a:r>
              <a:rPr lang="en-AU" sz="2400"/>
              <a:t>Moment 1 – prior to touching patient</a:t>
            </a:r>
          </a:p>
          <a:p>
            <a:pPr marL="609600" indent="-609600" eaLnBrk="1" hangingPunct="1"/>
            <a:r>
              <a:rPr lang="en-AU" sz="2400"/>
              <a:t>Moment 4 – on leaving (after chart – after continuum of patient care)</a:t>
            </a:r>
          </a:p>
        </p:txBody>
      </p:sp>
      <p:sp>
        <p:nvSpPr>
          <p:cNvPr id="214027" name="Rectangle 12"/>
          <p:cNvSpPr>
            <a:spLocks noChangeArrowheads="1"/>
          </p:cNvSpPr>
          <p:nvPr/>
        </p:nvSpPr>
        <p:spPr bwMode="auto">
          <a:xfrm>
            <a:off x="250825" y="5300663"/>
            <a:ext cx="8353425" cy="641350"/>
          </a:xfrm>
          <a:prstGeom prst="rect">
            <a:avLst/>
          </a:prstGeom>
          <a:noFill/>
          <a:ln w="9525">
            <a:noFill/>
            <a:miter lim="800000"/>
            <a:headEnd/>
            <a:tailEnd/>
          </a:ln>
        </p:spPr>
        <p:txBody>
          <a:bodyPr>
            <a:spAutoFit/>
          </a:bodyPr>
          <a:lstStyle/>
          <a:p>
            <a:r>
              <a:rPr lang="en-AU"/>
              <a:t>*Note: The hand hygiene action in the middle of the scenario was not required at that time &amp; therefore not recorded</a:t>
            </a:r>
          </a:p>
        </p:txBody>
      </p:sp>
      <p:pic>
        <p:nvPicPr>
          <p:cNvPr id="214028" name="Picture 13" descr="C:\Users\Kel Heard\Pictures\HHA Pictures\AuditExamples\53AuditSheetEg.jpg"/>
          <p:cNvPicPr>
            <a:picLocks noChangeAspect="1" noChangeArrowheads="1"/>
          </p:cNvPicPr>
          <p:nvPr/>
        </p:nvPicPr>
        <p:blipFill>
          <a:blip r:embed="rId3" cstate="print"/>
          <a:srcRect/>
          <a:stretch>
            <a:fillRect/>
          </a:stretch>
        </p:blipFill>
        <p:spPr bwMode="auto">
          <a:xfrm>
            <a:off x="0" y="4076700"/>
            <a:ext cx="8999538" cy="1122363"/>
          </a:xfrm>
          <a:prstGeom prst="rect">
            <a:avLst/>
          </a:prstGeom>
          <a:noFill/>
          <a:ln w="9525">
            <a:noFill/>
            <a:miter lim="800000"/>
            <a:headEnd/>
            <a:tailEnd/>
          </a:ln>
        </p:spPr>
      </p:pic>
      <p:sp>
        <p:nvSpPr>
          <p:cNvPr id="6" name="Rectangle 2"/>
          <p:cNvSpPr txBox="1">
            <a:spLocks noChangeArrowheads="1"/>
          </p:cNvSpPr>
          <p:nvPr/>
        </p:nvSpPr>
        <p:spPr>
          <a:xfrm>
            <a:off x="0" y="71438"/>
            <a:ext cx="9144000" cy="836612"/>
          </a:xfrm>
          <a:prstGeom prst="rect">
            <a:avLst/>
          </a:prstGeom>
        </p:spPr>
        <p:txBody>
          <a:bodyPr/>
          <a:lstStyle/>
          <a:p>
            <a:pPr algn="ctr">
              <a:defRPr/>
            </a:pPr>
            <a:r>
              <a:rPr lang="en-AU" sz="3600" kern="0">
                <a:solidFill>
                  <a:schemeClr val="bg1"/>
                </a:solidFill>
                <a:latin typeface="+mj-lt"/>
                <a:ea typeface="+mj-ea"/>
                <a:cs typeface="+mj-cs"/>
              </a:rPr>
              <a:t>More Examples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40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40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40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4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p:bldP spid="21402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663575" y="981075"/>
            <a:ext cx="8229600" cy="1143000"/>
          </a:xfrm>
        </p:spPr>
        <p:txBody>
          <a:bodyPr/>
          <a:lstStyle/>
          <a:p>
            <a:pPr algn="l" eaLnBrk="1" hangingPunct="1"/>
            <a:r>
              <a:rPr lang="en-AU" sz="2400" b="1">
                <a:solidFill>
                  <a:srgbClr val="4D85C5"/>
                </a:solidFill>
              </a:rPr>
              <a:t>AH walks into the room opens the patient’s curtains, then leaves the room</a:t>
            </a:r>
          </a:p>
        </p:txBody>
      </p:sp>
      <p:sp>
        <p:nvSpPr>
          <p:cNvPr id="66563" name="Rectangle 3"/>
          <p:cNvSpPr>
            <a:spLocks noGrp="1" noChangeArrowheads="1"/>
          </p:cNvSpPr>
          <p:nvPr>
            <p:ph type="body" idx="4294967295"/>
          </p:nvPr>
        </p:nvSpPr>
        <p:spPr>
          <a:xfrm>
            <a:off x="0" y="2205038"/>
            <a:ext cx="8229600" cy="1143000"/>
          </a:xfrm>
        </p:spPr>
        <p:txBody>
          <a:bodyPr/>
          <a:lstStyle/>
          <a:p>
            <a:pPr marL="609600" indent="-609600" eaLnBrk="1" hangingPunct="1"/>
            <a:r>
              <a:rPr lang="en-AU" sz="2400"/>
              <a:t>Nil as the curtains are external to the patient’s surroundings and are not a Moment</a:t>
            </a:r>
          </a:p>
          <a:p>
            <a:pPr marL="609600" indent="-609600" eaLnBrk="1" hangingPunct="1"/>
            <a:endParaRPr lang="en-AU" sz="2400"/>
          </a:p>
        </p:txBody>
      </p:sp>
      <p:pic>
        <p:nvPicPr>
          <p:cNvPr id="66564" name="Picture 5" descr="C:\Users\Kel Heard\Pictures\HHA Pictures\AuditExamples\54AuditSheetEg.jpg"/>
          <p:cNvPicPr>
            <a:picLocks noChangeAspect="1" noChangeArrowheads="1"/>
          </p:cNvPicPr>
          <p:nvPr/>
        </p:nvPicPr>
        <p:blipFill>
          <a:blip r:embed="rId3" cstate="print"/>
          <a:srcRect/>
          <a:stretch>
            <a:fillRect/>
          </a:stretch>
        </p:blipFill>
        <p:spPr bwMode="auto">
          <a:xfrm>
            <a:off x="73025" y="3551238"/>
            <a:ext cx="8999538" cy="1122362"/>
          </a:xfrm>
          <a:prstGeom prst="rect">
            <a:avLst/>
          </a:prstGeom>
          <a:noFill/>
          <a:ln w="9525">
            <a:noFill/>
            <a:miter lim="800000"/>
            <a:headEnd/>
            <a:tailEnd/>
          </a:ln>
        </p:spPr>
      </p:pic>
      <p:sp>
        <p:nvSpPr>
          <p:cNvPr id="5" name="Rectangle 2"/>
          <p:cNvSpPr txBox="1">
            <a:spLocks noChangeArrowheads="1"/>
          </p:cNvSpPr>
          <p:nvPr/>
        </p:nvSpPr>
        <p:spPr>
          <a:xfrm>
            <a:off x="0" y="71438"/>
            <a:ext cx="9144000" cy="836612"/>
          </a:xfrm>
          <a:prstGeom prst="rect">
            <a:avLst/>
          </a:prstGeom>
        </p:spPr>
        <p:txBody>
          <a:bodyPr/>
          <a:lstStyle/>
          <a:p>
            <a:pPr algn="ctr">
              <a:defRPr/>
            </a:pPr>
            <a:r>
              <a:rPr lang="en-AU" sz="3600" kern="0">
                <a:solidFill>
                  <a:schemeClr val="bg1"/>
                </a:solidFill>
                <a:latin typeface="+mj-lt"/>
                <a:ea typeface="+mj-ea"/>
                <a:cs typeface="+mj-cs"/>
              </a:rPr>
              <a:t>More Examples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3"/>
          <p:cNvSpPr>
            <a:spLocks noGrp="1" noChangeArrowheads="1"/>
          </p:cNvSpPr>
          <p:nvPr>
            <p:ph type="title" idx="4294967295"/>
          </p:nvPr>
        </p:nvSpPr>
        <p:spPr>
          <a:xfrm>
            <a:off x="468313" y="981075"/>
            <a:ext cx="8280400" cy="1143000"/>
          </a:xfrm>
        </p:spPr>
        <p:txBody>
          <a:bodyPr/>
          <a:lstStyle/>
          <a:p>
            <a:pPr algn="l" eaLnBrk="1" hangingPunct="1"/>
            <a:r>
              <a:rPr lang="en-AU" sz="2400" b="1">
                <a:solidFill>
                  <a:srgbClr val="4D85C5"/>
                </a:solidFill>
              </a:rPr>
              <a:t>SAH walks into patient room, uses ABHR, helps the patient out of bed, moves the curtain back, then helps the patient to walk out of the room</a:t>
            </a:r>
          </a:p>
        </p:txBody>
      </p:sp>
      <p:sp>
        <p:nvSpPr>
          <p:cNvPr id="218115" name="Rectangle 4"/>
          <p:cNvSpPr>
            <a:spLocks noGrp="1" noChangeArrowheads="1"/>
          </p:cNvSpPr>
          <p:nvPr>
            <p:ph type="body" idx="4294967295"/>
          </p:nvPr>
        </p:nvSpPr>
        <p:spPr>
          <a:xfrm>
            <a:off x="468313" y="2276475"/>
            <a:ext cx="8229600" cy="935038"/>
          </a:xfrm>
        </p:spPr>
        <p:txBody>
          <a:bodyPr/>
          <a:lstStyle/>
          <a:p>
            <a:pPr marL="609600" indent="-609600" eaLnBrk="1" hangingPunct="1"/>
            <a:r>
              <a:rPr lang="en-AU" sz="2400"/>
              <a:t>Moment 1 – pre patient</a:t>
            </a:r>
          </a:p>
          <a:p>
            <a:pPr marL="609600" indent="-609600" eaLnBrk="1" hangingPunct="1"/>
            <a:r>
              <a:rPr lang="en-AU" sz="2400"/>
              <a:t>Moment 4 – after patient pre curtain</a:t>
            </a:r>
          </a:p>
        </p:txBody>
      </p:sp>
      <p:sp>
        <p:nvSpPr>
          <p:cNvPr id="218116" name="Text Box 5"/>
          <p:cNvSpPr txBox="1">
            <a:spLocks noChangeArrowheads="1"/>
          </p:cNvSpPr>
          <p:nvPr/>
        </p:nvSpPr>
        <p:spPr bwMode="auto">
          <a:xfrm>
            <a:off x="468313" y="3357563"/>
            <a:ext cx="8280400" cy="457200"/>
          </a:xfrm>
          <a:prstGeom prst="rect">
            <a:avLst/>
          </a:prstGeom>
          <a:solidFill>
            <a:srgbClr val="CCFFCC"/>
          </a:solidFill>
          <a:ln w="9525">
            <a:noFill/>
            <a:miter lim="800000"/>
            <a:headEnd/>
            <a:tailEnd/>
          </a:ln>
        </p:spPr>
        <p:txBody>
          <a:bodyPr>
            <a:spAutoFit/>
          </a:bodyPr>
          <a:lstStyle/>
          <a:p>
            <a:pPr>
              <a:buFontTx/>
              <a:buChar char="•"/>
            </a:pPr>
            <a:r>
              <a:rPr lang="en-AU" sz="2400"/>
              <a:t>      Moment 1 – after curtain pre patient</a:t>
            </a:r>
          </a:p>
        </p:txBody>
      </p:sp>
      <p:sp>
        <p:nvSpPr>
          <p:cNvPr id="218123" name="Text Box 15"/>
          <p:cNvSpPr txBox="1">
            <a:spLocks noChangeArrowheads="1"/>
          </p:cNvSpPr>
          <p:nvPr/>
        </p:nvSpPr>
        <p:spPr bwMode="auto">
          <a:xfrm>
            <a:off x="323850" y="5373688"/>
            <a:ext cx="8280400" cy="366712"/>
          </a:xfrm>
          <a:prstGeom prst="rect">
            <a:avLst/>
          </a:prstGeom>
          <a:solidFill>
            <a:srgbClr val="CCFFCC"/>
          </a:solidFill>
          <a:ln w="9525">
            <a:noFill/>
            <a:miter lim="800000"/>
            <a:headEnd/>
            <a:tailEnd/>
          </a:ln>
        </p:spPr>
        <p:txBody>
          <a:bodyPr>
            <a:spAutoFit/>
          </a:bodyPr>
          <a:lstStyle/>
          <a:p>
            <a:r>
              <a:rPr lang="en-AU"/>
              <a:t>*Note: No After Moment is recorded as HCW has not left the patient</a:t>
            </a:r>
          </a:p>
        </p:txBody>
      </p:sp>
      <p:pic>
        <p:nvPicPr>
          <p:cNvPr id="218124" name="Picture 16" descr="C:\Users\Kel Heard\Pictures\HHA Pictures\AuditExamples\55AuditSheetEg.jpg"/>
          <p:cNvPicPr>
            <a:picLocks noChangeAspect="1" noChangeArrowheads="1"/>
          </p:cNvPicPr>
          <p:nvPr/>
        </p:nvPicPr>
        <p:blipFill>
          <a:blip r:embed="rId3" cstate="print"/>
          <a:srcRect/>
          <a:stretch>
            <a:fillRect/>
          </a:stretch>
        </p:blipFill>
        <p:spPr bwMode="auto">
          <a:xfrm>
            <a:off x="36513" y="4005263"/>
            <a:ext cx="8999537" cy="1122362"/>
          </a:xfrm>
          <a:prstGeom prst="rect">
            <a:avLst/>
          </a:prstGeom>
          <a:noFill/>
          <a:ln w="9525">
            <a:noFill/>
            <a:miter lim="800000"/>
            <a:headEnd/>
            <a:tailEnd/>
          </a:ln>
        </p:spPr>
      </p:pic>
      <p:sp>
        <p:nvSpPr>
          <p:cNvPr id="7" name="Rectangle 2"/>
          <p:cNvSpPr txBox="1">
            <a:spLocks noChangeArrowheads="1"/>
          </p:cNvSpPr>
          <p:nvPr/>
        </p:nvSpPr>
        <p:spPr>
          <a:xfrm>
            <a:off x="0" y="71438"/>
            <a:ext cx="9144000" cy="836612"/>
          </a:xfrm>
          <a:prstGeom prst="rect">
            <a:avLst/>
          </a:prstGeom>
        </p:spPr>
        <p:txBody>
          <a:bodyPr/>
          <a:lstStyle/>
          <a:p>
            <a:pPr algn="ctr">
              <a:defRPr/>
            </a:pPr>
            <a:r>
              <a:rPr lang="en-AU" sz="3600" kern="0">
                <a:solidFill>
                  <a:schemeClr val="bg1"/>
                </a:solidFill>
                <a:latin typeface="+mj-lt"/>
                <a:ea typeface="+mj-ea"/>
                <a:cs typeface="+mj-cs"/>
              </a:rPr>
              <a:t>More Examples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8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81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81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8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p:bldP spid="218116" grpId="0" animBg="1"/>
      <p:bldP spid="21812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title" idx="4294967295"/>
          </p:nvPr>
        </p:nvSpPr>
        <p:spPr>
          <a:xfrm>
            <a:off x="590550" y="836613"/>
            <a:ext cx="8229600" cy="1143000"/>
          </a:xfrm>
        </p:spPr>
        <p:txBody>
          <a:bodyPr/>
          <a:lstStyle/>
          <a:p>
            <a:pPr algn="l" eaLnBrk="1" hangingPunct="1"/>
            <a:r>
              <a:rPr lang="en-AU" sz="2400" b="1">
                <a:solidFill>
                  <a:srgbClr val="4D85C5"/>
                </a:solidFill>
              </a:rPr>
              <a:t>PC walks in, cleans up urine from the floor, washes hands, then leaves</a:t>
            </a:r>
          </a:p>
        </p:txBody>
      </p:sp>
      <p:sp>
        <p:nvSpPr>
          <p:cNvPr id="220163" name="Rectangle 4"/>
          <p:cNvSpPr>
            <a:spLocks noGrp="1" noChangeArrowheads="1"/>
          </p:cNvSpPr>
          <p:nvPr>
            <p:ph type="body" idx="4294967295"/>
          </p:nvPr>
        </p:nvSpPr>
        <p:spPr>
          <a:xfrm>
            <a:off x="0" y="2133600"/>
            <a:ext cx="8229600" cy="935038"/>
          </a:xfrm>
        </p:spPr>
        <p:txBody>
          <a:bodyPr/>
          <a:lstStyle/>
          <a:p>
            <a:pPr marL="609600" indent="-609600" eaLnBrk="1" hangingPunct="1"/>
            <a:r>
              <a:rPr lang="en-AU" sz="2400"/>
              <a:t>Moment 3 – after clean up due to the body fluid exposure risk</a:t>
            </a:r>
          </a:p>
        </p:txBody>
      </p:sp>
      <p:sp>
        <p:nvSpPr>
          <p:cNvPr id="220164" name="Text Box 8"/>
          <p:cNvSpPr txBox="1">
            <a:spLocks noChangeArrowheads="1"/>
          </p:cNvSpPr>
          <p:nvPr/>
        </p:nvSpPr>
        <p:spPr bwMode="auto">
          <a:xfrm>
            <a:off x="323850" y="4795838"/>
            <a:ext cx="8280400" cy="366712"/>
          </a:xfrm>
          <a:prstGeom prst="rect">
            <a:avLst/>
          </a:prstGeom>
          <a:noFill/>
          <a:ln w="9525">
            <a:noFill/>
            <a:miter lim="800000"/>
            <a:headEnd/>
            <a:tailEnd/>
          </a:ln>
        </p:spPr>
        <p:txBody>
          <a:bodyPr>
            <a:spAutoFit/>
          </a:bodyPr>
          <a:lstStyle/>
          <a:p>
            <a:r>
              <a:rPr lang="en-AU"/>
              <a:t>*Note: No before Moment is recorded as no patient has been touched</a:t>
            </a:r>
          </a:p>
        </p:txBody>
      </p:sp>
      <p:pic>
        <p:nvPicPr>
          <p:cNvPr id="220167" name="Picture 7" descr="How to audit slide 53"/>
          <p:cNvPicPr>
            <a:picLocks noChangeAspect="1" noChangeArrowheads="1"/>
          </p:cNvPicPr>
          <p:nvPr/>
        </p:nvPicPr>
        <p:blipFill>
          <a:blip r:embed="rId3" cstate="print"/>
          <a:srcRect/>
          <a:stretch>
            <a:fillRect/>
          </a:stretch>
        </p:blipFill>
        <p:spPr bwMode="auto">
          <a:xfrm>
            <a:off x="34925" y="3213100"/>
            <a:ext cx="9118600" cy="1295400"/>
          </a:xfrm>
          <a:prstGeom prst="rect">
            <a:avLst/>
          </a:prstGeom>
          <a:noFill/>
          <a:ln w="9525">
            <a:noFill/>
            <a:miter lim="800000"/>
            <a:headEnd/>
            <a:tailEnd/>
          </a:ln>
        </p:spPr>
      </p:pic>
      <p:sp>
        <p:nvSpPr>
          <p:cNvPr id="6" name="Rectangle 2"/>
          <p:cNvSpPr txBox="1">
            <a:spLocks noChangeArrowheads="1"/>
          </p:cNvSpPr>
          <p:nvPr/>
        </p:nvSpPr>
        <p:spPr>
          <a:xfrm>
            <a:off x="0" y="71438"/>
            <a:ext cx="9144000" cy="836612"/>
          </a:xfrm>
          <a:prstGeom prst="rect">
            <a:avLst/>
          </a:prstGeom>
        </p:spPr>
        <p:txBody>
          <a:bodyPr/>
          <a:lstStyle/>
          <a:p>
            <a:pPr algn="ctr">
              <a:defRPr/>
            </a:pPr>
            <a:r>
              <a:rPr lang="en-AU" sz="3600" kern="0">
                <a:solidFill>
                  <a:schemeClr val="bg1"/>
                </a:solidFill>
                <a:latin typeface="+mj-lt"/>
                <a:ea typeface="+mj-ea"/>
                <a:cs typeface="+mj-cs"/>
              </a:rPr>
              <a:t>More Examples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01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0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p:bldP spid="220164" grpId="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684213" y="908050"/>
            <a:ext cx="7632700" cy="1143000"/>
          </a:xfrm>
        </p:spPr>
        <p:txBody>
          <a:bodyPr/>
          <a:lstStyle/>
          <a:p>
            <a:pPr algn="l" eaLnBrk="1" hangingPunct="1"/>
            <a:r>
              <a:rPr lang="en-AU" sz="2400" b="1">
                <a:solidFill>
                  <a:srgbClr val="4D85C5"/>
                </a:solidFill>
              </a:rPr>
              <a:t>N uses ABHR, assists a patient back to bed, uses ABHR, then assists another patient to stand up, uses ABHR, then leaves</a:t>
            </a:r>
          </a:p>
        </p:txBody>
      </p:sp>
      <p:sp>
        <p:nvSpPr>
          <p:cNvPr id="69635" name="Rectangle 3"/>
          <p:cNvSpPr>
            <a:spLocks noGrp="1" noChangeArrowheads="1"/>
          </p:cNvSpPr>
          <p:nvPr>
            <p:ph type="body" idx="4294967295"/>
          </p:nvPr>
        </p:nvSpPr>
        <p:spPr>
          <a:xfrm>
            <a:off x="323850" y="2133600"/>
            <a:ext cx="5472113" cy="1439863"/>
          </a:xfrm>
        </p:spPr>
        <p:txBody>
          <a:bodyPr/>
          <a:lstStyle/>
          <a:p>
            <a:pPr eaLnBrk="1" hangingPunct="1"/>
            <a:r>
              <a:rPr lang="en-AU" sz="1800"/>
              <a:t>Moment 1 – before touching first patient</a:t>
            </a:r>
          </a:p>
          <a:p>
            <a:pPr eaLnBrk="1" hangingPunct="1"/>
            <a:r>
              <a:rPr lang="en-AU" sz="1800"/>
              <a:t>Moment 4 – after touching first patient</a:t>
            </a:r>
          </a:p>
          <a:p>
            <a:pPr eaLnBrk="1" hangingPunct="1"/>
            <a:r>
              <a:rPr lang="en-AU" sz="1800"/>
              <a:t>Moment 1 – prior to touching second patient</a:t>
            </a:r>
          </a:p>
          <a:p>
            <a:pPr eaLnBrk="1" hangingPunct="1"/>
            <a:r>
              <a:rPr lang="en-AU" sz="1800"/>
              <a:t>Moment 4 – after touching second patient</a:t>
            </a:r>
          </a:p>
        </p:txBody>
      </p:sp>
      <p:sp>
        <p:nvSpPr>
          <p:cNvPr id="30738" name="Oval 18"/>
          <p:cNvSpPr>
            <a:spLocks noChangeArrowheads="1"/>
          </p:cNvSpPr>
          <p:nvPr/>
        </p:nvSpPr>
        <p:spPr bwMode="auto">
          <a:xfrm>
            <a:off x="179388" y="2420938"/>
            <a:ext cx="5262562" cy="779462"/>
          </a:xfrm>
          <a:prstGeom prst="ellipse">
            <a:avLst/>
          </a:prstGeom>
          <a:noFill/>
          <a:ln w="22225">
            <a:solidFill>
              <a:srgbClr val="FF0000"/>
            </a:solidFill>
            <a:miter lim="800000"/>
            <a:headEnd/>
            <a:tailEnd/>
          </a:ln>
        </p:spPr>
        <p:txBody>
          <a:bodyPr wrap="none" anchor="ctr"/>
          <a:lstStyle/>
          <a:p>
            <a:endParaRPr lang="en-US"/>
          </a:p>
        </p:txBody>
      </p:sp>
      <p:sp>
        <p:nvSpPr>
          <p:cNvPr id="30740" name="Oval 20"/>
          <p:cNvSpPr>
            <a:spLocks noChangeArrowheads="1"/>
          </p:cNvSpPr>
          <p:nvPr/>
        </p:nvSpPr>
        <p:spPr bwMode="auto">
          <a:xfrm>
            <a:off x="611188" y="1196975"/>
            <a:ext cx="2233612" cy="617538"/>
          </a:xfrm>
          <a:prstGeom prst="ellipse">
            <a:avLst/>
          </a:prstGeom>
          <a:noFill/>
          <a:ln w="22225">
            <a:solidFill>
              <a:srgbClr val="FF0000"/>
            </a:solidFill>
            <a:miter lim="800000"/>
            <a:headEnd/>
            <a:tailEnd/>
          </a:ln>
        </p:spPr>
        <p:txBody>
          <a:bodyPr wrap="none" anchor="ctr"/>
          <a:lstStyle/>
          <a:p>
            <a:endParaRPr lang="en-US"/>
          </a:p>
        </p:txBody>
      </p:sp>
      <p:pic>
        <p:nvPicPr>
          <p:cNvPr id="222218" name="Picture 10" descr="How to audit slide 54_bottom"/>
          <p:cNvPicPr>
            <a:picLocks noChangeAspect="1" noChangeArrowheads="1"/>
          </p:cNvPicPr>
          <p:nvPr/>
        </p:nvPicPr>
        <p:blipFill>
          <a:blip r:embed="rId3" cstate="print"/>
          <a:srcRect/>
          <a:stretch>
            <a:fillRect/>
          </a:stretch>
        </p:blipFill>
        <p:spPr bwMode="auto">
          <a:xfrm>
            <a:off x="25400" y="4868863"/>
            <a:ext cx="9118600" cy="1295400"/>
          </a:xfrm>
          <a:prstGeom prst="rect">
            <a:avLst/>
          </a:prstGeom>
          <a:noFill/>
          <a:ln w="9525">
            <a:noFill/>
            <a:miter lim="800000"/>
            <a:headEnd/>
            <a:tailEnd/>
          </a:ln>
        </p:spPr>
      </p:pic>
      <p:pic>
        <p:nvPicPr>
          <p:cNvPr id="222217" name="Picture 9" descr="How to audit slide 54_Top"/>
          <p:cNvPicPr>
            <a:picLocks noChangeAspect="1" noChangeArrowheads="1"/>
          </p:cNvPicPr>
          <p:nvPr/>
        </p:nvPicPr>
        <p:blipFill>
          <a:blip r:embed="rId4" cstate="print"/>
          <a:srcRect/>
          <a:stretch>
            <a:fillRect/>
          </a:stretch>
        </p:blipFill>
        <p:spPr bwMode="auto">
          <a:xfrm>
            <a:off x="0" y="3573463"/>
            <a:ext cx="9118600" cy="1295400"/>
          </a:xfrm>
          <a:prstGeom prst="rect">
            <a:avLst/>
          </a:prstGeom>
          <a:noFill/>
          <a:ln w="9525">
            <a:noFill/>
            <a:miter lim="800000"/>
            <a:headEnd/>
            <a:tailEnd/>
          </a:ln>
        </p:spPr>
      </p:pic>
      <p:sp>
        <p:nvSpPr>
          <p:cNvPr id="30739" name="Oval 19"/>
          <p:cNvSpPr>
            <a:spLocks noChangeArrowheads="1"/>
          </p:cNvSpPr>
          <p:nvPr/>
        </p:nvSpPr>
        <p:spPr bwMode="auto">
          <a:xfrm rot="-548851">
            <a:off x="3255963" y="3651250"/>
            <a:ext cx="4699000" cy="1028700"/>
          </a:xfrm>
          <a:prstGeom prst="ellipse">
            <a:avLst/>
          </a:prstGeom>
          <a:noFill/>
          <a:ln w="22225">
            <a:solidFill>
              <a:srgbClr val="FF0000"/>
            </a:solidFill>
            <a:miter lim="800000"/>
            <a:headEnd/>
            <a:tailEnd/>
          </a:ln>
        </p:spPr>
        <p:txBody>
          <a:bodyPr wrap="none" anchor="ctr"/>
          <a:lstStyle/>
          <a:p>
            <a:endParaRPr lang="en-US"/>
          </a:p>
        </p:txBody>
      </p:sp>
      <p:sp>
        <p:nvSpPr>
          <p:cNvPr id="9" name="Rectangle 2"/>
          <p:cNvSpPr txBox="1">
            <a:spLocks noChangeArrowheads="1"/>
          </p:cNvSpPr>
          <p:nvPr/>
        </p:nvSpPr>
        <p:spPr>
          <a:xfrm>
            <a:off x="0" y="71438"/>
            <a:ext cx="9144000" cy="836612"/>
          </a:xfrm>
          <a:prstGeom prst="rect">
            <a:avLst/>
          </a:prstGeom>
        </p:spPr>
        <p:txBody>
          <a:bodyPr/>
          <a:lstStyle/>
          <a:p>
            <a:pPr algn="ctr">
              <a:defRPr/>
            </a:pPr>
            <a:r>
              <a:rPr lang="en-AU" sz="3600" kern="0">
                <a:solidFill>
                  <a:schemeClr val="bg1"/>
                </a:solidFill>
                <a:latin typeface="+mj-lt"/>
                <a:ea typeface="+mj-ea"/>
                <a:cs typeface="+mj-cs"/>
              </a:rPr>
              <a:t>More Examples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6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22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22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74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7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7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P spid="30738" grpId="0" animBg="1"/>
      <p:bldP spid="30740" grpId="0" animBg="1"/>
      <p:bldP spid="3073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446088" y="981075"/>
            <a:ext cx="8229600" cy="1143000"/>
          </a:xfrm>
        </p:spPr>
        <p:txBody>
          <a:bodyPr/>
          <a:lstStyle/>
          <a:p>
            <a:pPr algn="l" eaLnBrk="1" hangingPunct="1"/>
            <a:r>
              <a:rPr lang="en-AU" sz="2400" b="1">
                <a:solidFill>
                  <a:srgbClr val="4D85C5"/>
                </a:solidFill>
              </a:rPr>
              <a:t>AH picks up the medication chart and walks out of the room with it</a:t>
            </a:r>
          </a:p>
        </p:txBody>
      </p:sp>
      <p:sp>
        <p:nvSpPr>
          <p:cNvPr id="70659" name="Rectangle 3"/>
          <p:cNvSpPr>
            <a:spLocks noGrp="1" noChangeArrowheads="1"/>
          </p:cNvSpPr>
          <p:nvPr>
            <p:ph type="body" idx="4294967295"/>
          </p:nvPr>
        </p:nvSpPr>
        <p:spPr>
          <a:xfrm>
            <a:off x="914400" y="2349500"/>
            <a:ext cx="8229600" cy="647700"/>
          </a:xfrm>
        </p:spPr>
        <p:txBody>
          <a:bodyPr/>
          <a:lstStyle/>
          <a:p>
            <a:pPr marL="609600" indent="-609600" eaLnBrk="1" hangingPunct="1"/>
            <a:r>
              <a:rPr lang="en-AU" sz="2400"/>
              <a:t>Nil as the Moment has not finished </a:t>
            </a:r>
          </a:p>
          <a:p>
            <a:pPr marL="609600" indent="-609600" eaLnBrk="1" hangingPunct="1">
              <a:buFontTx/>
              <a:buNone/>
            </a:pPr>
            <a:r>
              <a:rPr lang="en-AU" sz="2400"/>
              <a:t>	</a:t>
            </a:r>
            <a:r>
              <a:rPr lang="en-AU" sz="2000"/>
              <a:t>(if you stay in the room to audit other HCWs)</a:t>
            </a:r>
          </a:p>
        </p:txBody>
      </p:sp>
      <p:pic>
        <p:nvPicPr>
          <p:cNvPr id="70660" name="Picture 5" descr="C:\Users\Kel Heard\Pictures\HHA Pictures\AuditExamples\58AuditSheetEg.jpg"/>
          <p:cNvPicPr>
            <a:picLocks noChangeAspect="1" noChangeArrowheads="1"/>
          </p:cNvPicPr>
          <p:nvPr/>
        </p:nvPicPr>
        <p:blipFill>
          <a:blip r:embed="rId3" cstate="print"/>
          <a:srcRect/>
          <a:stretch>
            <a:fillRect/>
          </a:stretch>
        </p:blipFill>
        <p:spPr bwMode="auto">
          <a:xfrm>
            <a:off x="73025" y="3357563"/>
            <a:ext cx="8999538" cy="1122362"/>
          </a:xfrm>
          <a:prstGeom prst="rect">
            <a:avLst/>
          </a:prstGeom>
          <a:noFill/>
          <a:ln w="9525">
            <a:noFill/>
            <a:miter lim="800000"/>
            <a:headEnd/>
            <a:tailEnd/>
          </a:ln>
        </p:spPr>
      </p:pic>
      <p:sp>
        <p:nvSpPr>
          <p:cNvPr id="5" name="Rectangle 2"/>
          <p:cNvSpPr txBox="1">
            <a:spLocks noChangeArrowheads="1"/>
          </p:cNvSpPr>
          <p:nvPr/>
        </p:nvSpPr>
        <p:spPr>
          <a:xfrm>
            <a:off x="0" y="71438"/>
            <a:ext cx="9144000" cy="836612"/>
          </a:xfrm>
          <a:prstGeom prst="rect">
            <a:avLst/>
          </a:prstGeom>
        </p:spPr>
        <p:txBody>
          <a:bodyPr/>
          <a:lstStyle/>
          <a:p>
            <a:pPr algn="ctr">
              <a:defRPr/>
            </a:pPr>
            <a:r>
              <a:rPr lang="en-AU" sz="3600" kern="0">
                <a:solidFill>
                  <a:schemeClr val="bg1"/>
                </a:solidFill>
                <a:latin typeface="+mj-lt"/>
                <a:ea typeface="+mj-ea"/>
                <a:cs typeface="+mj-cs"/>
              </a:rPr>
              <a:t>More Examples</a:t>
            </a:r>
          </a:p>
        </p:txBody>
      </p:sp>
      <p:sp>
        <p:nvSpPr>
          <p:cNvPr id="8" name="TextBox 7"/>
          <p:cNvSpPr txBox="1"/>
          <p:nvPr/>
        </p:nvSpPr>
        <p:spPr>
          <a:xfrm>
            <a:off x="900113" y="4724400"/>
            <a:ext cx="7848600" cy="1201738"/>
          </a:xfrm>
          <a:prstGeom prst="rect">
            <a:avLst/>
          </a:prstGeom>
          <a:noFill/>
        </p:spPr>
        <p:txBody>
          <a:bodyPr>
            <a:spAutoFit/>
          </a:bodyPr>
          <a:lstStyle/>
          <a:p>
            <a:pPr>
              <a:buFontTx/>
              <a:buBlip>
                <a:blip r:embed="rId4"/>
              </a:buBlip>
              <a:defRPr/>
            </a:pPr>
            <a:r>
              <a:rPr lang="en-AU" sz="2400"/>
              <a:t>     </a:t>
            </a:r>
            <a:r>
              <a:rPr lang="en-AU" sz="2400" b="1">
                <a:solidFill>
                  <a:srgbClr val="1C3F95"/>
                </a:solidFill>
                <a:latin typeface="+mn-lt"/>
              </a:rPr>
              <a:t>If you follow them out into the healthcare zone </a:t>
            </a:r>
            <a:br>
              <a:rPr lang="en-AU" sz="2400" b="1">
                <a:solidFill>
                  <a:srgbClr val="1C3F95"/>
                </a:solidFill>
                <a:latin typeface="+mn-lt"/>
              </a:rPr>
            </a:br>
            <a:r>
              <a:rPr lang="en-AU" sz="2400" b="1">
                <a:solidFill>
                  <a:srgbClr val="1C3F95"/>
                </a:solidFill>
                <a:latin typeface="+mn-lt"/>
              </a:rPr>
              <a:t>       the M5 occurs as soon as they put down the </a:t>
            </a:r>
            <a:br>
              <a:rPr lang="en-AU" sz="2400" b="1">
                <a:solidFill>
                  <a:srgbClr val="1C3F95"/>
                </a:solidFill>
                <a:latin typeface="+mn-lt"/>
              </a:rPr>
            </a:br>
            <a:r>
              <a:rPr lang="en-AU" sz="2400" b="1">
                <a:solidFill>
                  <a:srgbClr val="1C3F95"/>
                </a:solidFill>
                <a:latin typeface="+mn-lt"/>
              </a:rPr>
              <a:t>       charts and walk away from them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6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971550" y="990600"/>
            <a:ext cx="6948488" cy="1143000"/>
          </a:xfrm>
        </p:spPr>
        <p:txBody>
          <a:bodyPr/>
          <a:lstStyle/>
          <a:p>
            <a:pPr algn="l" eaLnBrk="1" hangingPunct="1"/>
            <a:r>
              <a:rPr lang="en-AU" sz="2400" b="1">
                <a:solidFill>
                  <a:srgbClr val="4D85C5"/>
                </a:solidFill>
              </a:rPr>
              <a:t>AH walks in, moves the over bed table, </a:t>
            </a:r>
            <a:br>
              <a:rPr lang="en-AU" sz="2400" b="1">
                <a:solidFill>
                  <a:srgbClr val="4D85C5"/>
                </a:solidFill>
              </a:rPr>
            </a:br>
            <a:r>
              <a:rPr lang="en-AU" sz="2400" b="1">
                <a:solidFill>
                  <a:srgbClr val="4D85C5"/>
                </a:solidFill>
              </a:rPr>
              <a:t>uses ABHR, helps the patient out of bed, </a:t>
            </a:r>
            <a:br>
              <a:rPr lang="en-AU" sz="2400" b="1">
                <a:solidFill>
                  <a:srgbClr val="4D85C5"/>
                </a:solidFill>
              </a:rPr>
            </a:br>
            <a:r>
              <a:rPr lang="en-AU" sz="2400" b="1">
                <a:solidFill>
                  <a:srgbClr val="4D85C5"/>
                </a:solidFill>
              </a:rPr>
              <a:t>uses ABHR, then leaves</a:t>
            </a:r>
          </a:p>
        </p:txBody>
      </p:sp>
      <p:sp>
        <p:nvSpPr>
          <p:cNvPr id="226307" name="Rectangle 3"/>
          <p:cNvSpPr>
            <a:spLocks noGrp="1" noChangeArrowheads="1"/>
          </p:cNvSpPr>
          <p:nvPr>
            <p:ph type="body" idx="4294967295"/>
          </p:nvPr>
        </p:nvSpPr>
        <p:spPr>
          <a:xfrm>
            <a:off x="914400" y="2349500"/>
            <a:ext cx="8229600" cy="1439863"/>
          </a:xfrm>
        </p:spPr>
        <p:txBody>
          <a:bodyPr/>
          <a:lstStyle/>
          <a:p>
            <a:pPr eaLnBrk="1" hangingPunct="1"/>
            <a:r>
              <a:rPr lang="en-AU" sz="2400"/>
              <a:t>Moment 1 – prior to touching the patient</a:t>
            </a:r>
          </a:p>
          <a:p>
            <a:pPr eaLnBrk="1" hangingPunct="1"/>
            <a:r>
              <a:rPr lang="en-AU" sz="2400"/>
              <a:t>Moment 4 – after touching the patient</a:t>
            </a:r>
          </a:p>
          <a:p>
            <a:pPr eaLnBrk="1" hangingPunct="1">
              <a:buFontTx/>
              <a:buNone/>
            </a:pPr>
            <a:r>
              <a:rPr lang="en-AU" sz="2400"/>
              <a:t>Hand hygiene was done correctly</a:t>
            </a:r>
          </a:p>
        </p:txBody>
      </p:sp>
      <p:pic>
        <p:nvPicPr>
          <p:cNvPr id="226313" name="Picture 11" descr="C:\Users\Kel Heard\Pictures\HHA Pictures\AuditExamples\59AuditSheetEg.jpg"/>
          <p:cNvPicPr>
            <a:picLocks noChangeAspect="1" noChangeArrowheads="1"/>
          </p:cNvPicPr>
          <p:nvPr/>
        </p:nvPicPr>
        <p:blipFill>
          <a:blip r:embed="rId3" cstate="print"/>
          <a:srcRect/>
          <a:stretch>
            <a:fillRect/>
          </a:stretch>
        </p:blipFill>
        <p:spPr bwMode="auto">
          <a:xfrm>
            <a:off x="36513" y="3933825"/>
            <a:ext cx="8999537" cy="1122363"/>
          </a:xfrm>
          <a:prstGeom prst="rect">
            <a:avLst/>
          </a:prstGeom>
          <a:noFill/>
          <a:ln w="9525">
            <a:noFill/>
            <a:miter lim="800000"/>
            <a:headEnd/>
            <a:tailEnd/>
          </a:ln>
        </p:spPr>
      </p:pic>
      <p:sp>
        <p:nvSpPr>
          <p:cNvPr id="5" name="Rectangle 2"/>
          <p:cNvSpPr txBox="1">
            <a:spLocks noChangeArrowheads="1"/>
          </p:cNvSpPr>
          <p:nvPr/>
        </p:nvSpPr>
        <p:spPr>
          <a:xfrm>
            <a:off x="0" y="71438"/>
            <a:ext cx="9144000" cy="836612"/>
          </a:xfrm>
          <a:prstGeom prst="rect">
            <a:avLst/>
          </a:prstGeom>
        </p:spPr>
        <p:txBody>
          <a:bodyPr/>
          <a:lstStyle/>
          <a:p>
            <a:pPr algn="ctr">
              <a:defRPr/>
            </a:pPr>
            <a:r>
              <a:rPr lang="en-AU" sz="3600" kern="0">
                <a:solidFill>
                  <a:schemeClr val="bg1"/>
                </a:solidFill>
                <a:latin typeface="+mj-lt"/>
                <a:ea typeface="+mj-ea"/>
                <a:cs typeface="+mj-cs"/>
              </a:rPr>
              <a:t>More Examples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6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63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63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6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AU"/>
              <a:t>Video Example – Rule for M2</a:t>
            </a:r>
            <a:endParaRPr lang="en-US"/>
          </a:p>
        </p:txBody>
      </p:sp>
      <p:sp>
        <p:nvSpPr>
          <p:cNvPr id="3" name="Content Placeholder 2">
            <a:extLst>
              <a:ext uri="{FF2B5EF4-FFF2-40B4-BE49-F238E27FC236}">
                <a16:creationId xmlns:a16="http://schemas.microsoft.com/office/drawing/2014/main" id="{5CAB8935-2630-4748-86F0-E9A05B4EA323}"/>
              </a:ext>
            </a:extLst>
          </p:cNvPr>
          <p:cNvSpPr>
            <a:spLocks noGrp="1"/>
          </p:cNvSpPr>
          <p:nvPr>
            <p:ph idx="1"/>
          </p:nvPr>
        </p:nvSpPr>
        <p:spPr/>
        <p:txBody>
          <a:bodyPr/>
          <a:lstStyle/>
          <a:p>
            <a:pPr marL="0" indent="0">
              <a:buNone/>
            </a:pPr>
            <a:endParaRPr lang="en-US" dirty="0">
              <a:cs typeface="Arial"/>
            </a:endParaRPr>
          </a:p>
          <a:p>
            <a:pPr marL="0" indent="0">
              <a:buNone/>
            </a:pPr>
            <a:endParaRPr lang="en-US" dirty="0">
              <a:cs typeface="Arial"/>
            </a:endParaRPr>
          </a:p>
          <a:p>
            <a:pPr marL="0" indent="0">
              <a:buNone/>
            </a:pPr>
            <a:endParaRPr lang="en-US" dirty="0">
              <a:cs typeface="Arial"/>
            </a:endParaRPr>
          </a:p>
          <a:p>
            <a:pPr marL="0" indent="0">
              <a:buNone/>
            </a:pPr>
            <a:r>
              <a:rPr lang="en-US" dirty="0">
                <a:cs typeface="Arial"/>
              </a:rPr>
              <a:t>                               </a:t>
            </a:r>
            <a:r>
              <a:rPr lang="en-US" dirty="0">
                <a:ea typeface="+mn-lt"/>
                <a:cs typeface="+mn-lt"/>
              </a:rPr>
              <a:t>PLAY</a:t>
            </a:r>
          </a:p>
          <a:p>
            <a:pPr marL="0" indent="0">
              <a:buNone/>
            </a:pPr>
            <a:r>
              <a:rPr lang="en-US" dirty="0">
                <a:highlight>
                  <a:srgbClr val="FFFF00"/>
                </a:highlight>
                <a:cs typeface="Arial"/>
              </a:rPr>
              <a:t>*add Rule for M2 video here</a:t>
            </a:r>
            <a:endParaRPr lang="en-US" dirty="0">
              <a:highlight>
                <a:srgbClr val="FFFF00"/>
              </a:highlight>
              <a:cs typeface="Arial"/>
              <a:hlinkClick r:id="rId2"/>
            </a:endParaRPr>
          </a:p>
          <a:p>
            <a:pPr marL="0" indent="0">
              <a:buNone/>
            </a:pPr>
            <a:endParaRPr lang="en-US" dirty="0">
              <a:cs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590550" y="1196975"/>
            <a:ext cx="8229600" cy="1800225"/>
          </a:xfrm>
        </p:spPr>
        <p:txBody>
          <a:bodyPr/>
          <a:lstStyle/>
          <a:p>
            <a:pPr algn="l" eaLnBrk="1" hangingPunct="1"/>
            <a:r>
              <a:rPr lang="en-AU" sz="2400" b="1">
                <a:solidFill>
                  <a:srgbClr val="4D85C5"/>
                </a:solidFill>
              </a:rPr>
              <a:t>Food services worker (D) walks in with food trolley, moves patient’s belongings off the over bed table, goes back to trolley to get food tray, places tray on patient’s table then walks back to trolley and leaves the room</a:t>
            </a:r>
          </a:p>
        </p:txBody>
      </p:sp>
      <p:sp>
        <p:nvSpPr>
          <p:cNvPr id="228355" name="Rectangle 3"/>
          <p:cNvSpPr>
            <a:spLocks noGrp="1" noChangeArrowheads="1"/>
          </p:cNvSpPr>
          <p:nvPr>
            <p:ph type="body" idx="4294967295"/>
          </p:nvPr>
        </p:nvSpPr>
        <p:spPr>
          <a:xfrm>
            <a:off x="0" y="3213100"/>
            <a:ext cx="8229600" cy="889000"/>
          </a:xfrm>
        </p:spPr>
        <p:txBody>
          <a:bodyPr/>
          <a:lstStyle/>
          <a:p>
            <a:pPr marL="609600" indent="-609600" eaLnBrk="1" hangingPunct="1"/>
            <a:r>
              <a:rPr lang="en-AU" sz="2400"/>
              <a:t>Moment 5 – after touching patient’s surroundings (before getting food tray out of trolley)</a:t>
            </a:r>
          </a:p>
        </p:txBody>
      </p:sp>
      <p:sp>
        <p:nvSpPr>
          <p:cNvPr id="228356" name="Text Box 8"/>
          <p:cNvSpPr txBox="1">
            <a:spLocks noChangeArrowheads="1"/>
          </p:cNvSpPr>
          <p:nvPr/>
        </p:nvSpPr>
        <p:spPr bwMode="auto">
          <a:xfrm>
            <a:off x="250825" y="5589588"/>
            <a:ext cx="8280400" cy="366712"/>
          </a:xfrm>
          <a:prstGeom prst="rect">
            <a:avLst/>
          </a:prstGeom>
          <a:noFill/>
          <a:ln w="9525">
            <a:noFill/>
            <a:miter lim="800000"/>
            <a:headEnd/>
            <a:tailEnd/>
          </a:ln>
        </p:spPr>
        <p:txBody>
          <a:bodyPr>
            <a:spAutoFit/>
          </a:bodyPr>
          <a:lstStyle/>
          <a:p>
            <a:r>
              <a:rPr lang="en-AU"/>
              <a:t>*Note: No before moment is recorded as the patient has not been touched</a:t>
            </a:r>
          </a:p>
        </p:txBody>
      </p:sp>
      <p:pic>
        <p:nvPicPr>
          <p:cNvPr id="228358" name="Picture 6" descr="How to audit slide 57"/>
          <p:cNvPicPr>
            <a:picLocks noChangeAspect="1" noChangeArrowheads="1"/>
          </p:cNvPicPr>
          <p:nvPr/>
        </p:nvPicPr>
        <p:blipFill>
          <a:blip r:embed="rId3" cstate="print"/>
          <a:srcRect/>
          <a:stretch>
            <a:fillRect/>
          </a:stretch>
        </p:blipFill>
        <p:spPr bwMode="auto">
          <a:xfrm>
            <a:off x="25400" y="4292600"/>
            <a:ext cx="9118600" cy="1295400"/>
          </a:xfrm>
          <a:prstGeom prst="rect">
            <a:avLst/>
          </a:prstGeom>
          <a:noFill/>
          <a:ln w="9525">
            <a:noFill/>
            <a:miter lim="800000"/>
            <a:headEnd/>
            <a:tailEnd/>
          </a:ln>
        </p:spPr>
      </p:pic>
      <p:sp>
        <p:nvSpPr>
          <p:cNvPr id="6" name="Rectangle 2"/>
          <p:cNvSpPr txBox="1">
            <a:spLocks noChangeArrowheads="1"/>
          </p:cNvSpPr>
          <p:nvPr/>
        </p:nvSpPr>
        <p:spPr>
          <a:xfrm>
            <a:off x="0" y="71438"/>
            <a:ext cx="9144000" cy="836612"/>
          </a:xfrm>
          <a:prstGeom prst="rect">
            <a:avLst/>
          </a:prstGeom>
        </p:spPr>
        <p:txBody>
          <a:bodyPr/>
          <a:lstStyle/>
          <a:p>
            <a:pPr algn="ctr">
              <a:defRPr/>
            </a:pPr>
            <a:r>
              <a:rPr lang="en-AU" sz="3600" kern="0">
                <a:solidFill>
                  <a:schemeClr val="bg1"/>
                </a:solidFill>
                <a:latin typeface="+mj-lt"/>
                <a:ea typeface="+mj-ea"/>
                <a:cs typeface="+mj-cs"/>
              </a:rPr>
              <a:t>More Examples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83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83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83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build="p"/>
      <p:bldP spid="228356" grpId="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395288" y="1125538"/>
            <a:ext cx="8066087" cy="1143000"/>
          </a:xfrm>
        </p:spPr>
        <p:txBody>
          <a:bodyPr/>
          <a:lstStyle/>
          <a:p>
            <a:pPr algn="l" eaLnBrk="1" hangingPunct="1"/>
            <a:r>
              <a:rPr lang="en-AU" sz="2400" b="1">
                <a:solidFill>
                  <a:srgbClr val="4D85C5"/>
                </a:solidFill>
              </a:rPr>
              <a:t>AH walks in, uses ABHR, moves the overbed table, helps the patient out of bed, uses ABHR, then leaves</a:t>
            </a:r>
          </a:p>
        </p:txBody>
      </p:sp>
      <p:sp>
        <p:nvSpPr>
          <p:cNvPr id="230403" name="Rectangle 3"/>
          <p:cNvSpPr>
            <a:spLocks noGrp="1" noChangeArrowheads="1"/>
          </p:cNvSpPr>
          <p:nvPr>
            <p:ph type="body" idx="4294967295"/>
          </p:nvPr>
        </p:nvSpPr>
        <p:spPr>
          <a:xfrm>
            <a:off x="395288" y="2420938"/>
            <a:ext cx="8229600" cy="1655762"/>
          </a:xfrm>
        </p:spPr>
        <p:txBody>
          <a:bodyPr/>
          <a:lstStyle/>
          <a:p>
            <a:pPr eaLnBrk="1" hangingPunct="1"/>
            <a:r>
              <a:rPr lang="en-AU" sz="2400"/>
              <a:t>Moment 1 – prior to touching the patient</a:t>
            </a:r>
          </a:p>
          <a:p>
            <a:pPr eaLnBrk="1" hangingPunct="1"/>
            <a:r>
              <a:rPr lang="en-AU" sz="2400"/>
              <a:t>Moment 4 – after touching the patient</a:t>
            </a:r>
          </a:p>
          <a:p>
            <a:pPr eaLnBrk="1" hangingPunct="1">
              <a:buFontTx/>
              <a:buNone/>
            </a:pPr>
            <a:r>
              <a:rPr lang="en-AU" sz="2400"/>
              <a:t>Hand hygiene was done correctly</a:t>
            </a:r>
          </a:p>
        </p:txBody>
      </p:sp>
      <p:pic>
        <p:nvPicPr>
          <p:cNvPr id="230410" name="Picture 11" descr="C:\Users\Kel Heard\Pictures\HHA Pictures\AuditExamples\61AuditSheetEg.jpg"/>
          <p:cNvPicPr>
            <a:picLocks noChangeAspect="1" noChangeArrowheads="1"/>
          </p:cNvPicPr>
          <p:nvPr/>
        </p:nvPicPr>
        <p:blipFill>
          <a:blip r:embed="rId3" cstate="print"/>
          <a:srcRect/>
          <a:stretch>
            <a:fillRect/>
          </a:stretch>
        </p:blipFill>
        <p:spPr bwMode="auto">
          <a:xfrm>
            <a:off x="144463" y="4221163"/>
            <a:ext cx="8999537" cy="1122362"/>
          </a:xfrm>
          <a:prstGeom prst="rect">
            <a:avLst/>
          </a:prstGeom>
          <a:noFill/>
          <a:ln w="9525">
            <a:noFill/>
            <a:miter lim="800000"/>
            <a:headEnd/>
            <a:tailEnd/>
          </a:ln>
        </p:spPr>
      </p:pic>
      <p:sp>
        <p:nvSpPr>
          <p:cNvPr id="5" name="Rectangle 2"/>
          <p:cNvSpPr txBox="1">
            <a:spLocks noChangeArrowheads="1"/>
          </p:cNvSpPr>
          <p:nvPr/>
        </p:nvSpPr>
        <p:spPr>
          <a:xfrm>
            <a:off x="0" y="71438"/>
            <a:ext cx="9144000" cy="836612"/>
          </a:xfrm>
          <a:prstGeom prst="rect">
            <a:avLst/>
          </a:prstGeom>
        </p:spPr>
        <p:txBody>
          <a:bodyPr/>
          <a:lstStyle/>
          <a:p>
            <a:pPr algn="ctr">
              <a:defRPr/>
            </a:pPr>
            <a:r>
              <a:rPr lang="en-AU" sz="3600" kern="0">
                <a:solidFill>
                  <a:schemeClr val="bg1"/>
                </a:solidFill>
                <a:latin typeface="+mj-lt"/>
                <a:ea typeface="+mj-ea"/>
                <a:cs typeface="+mj-cs"/>
              </a:rPr>
              <a:t>More Examples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04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04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04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0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792163" y="981075"/>
            <a:ext cx="7524750" cy="1143000"/>
          </a:xfrm>
        </p:spPr>
        <p:txBody>
          <a:bodyPr/>
          <a:lstStyle/>
          <a:p>
            <a:pPr algn="l" eaLnBrk="1" hangingPunct="1"/>
            <a:r>
              <a:rPr lang="en-AU" sz="2400" b="1">
                <a:solidFill>
                  <a:srgbClr val="4D85C5"/>
                </a:solidFill>
              </a:rPr>
              <a:t>Food services worker (D) walks in with food trolley, places tray on patient’s table then walks back to trolley and leaves the room</a:t>
            </a:r>
          </a:p>
        </p:txBody>
      </p:sp>
      <p:sp>
        <p:nvSpPr>
          <p:cNvPr id="232451" name="Rectangle 3"/>
          <p:cNvSpPr>
            <a:spLocks noGrp="1" noChangeArrowheads="1"/>
          </p:cNvSpPr>
          <p:nvPr>
            <p:ph type="body" idx="4294967295"/>
          </p:nvPr>
        </p:nvSpPr>
        <p:spPr>
          <a:xfrm>
            <a:off x="179388" y="2492375"/>
            <a:ext cx="8229600" cy="1143000"/>
          </a:xfrm>
        </p:spPr>
        <p:txBody>
          <a:bodyPr/>
          <a:lstStyle/>
          <a:p>
            <a:pPr marL="609600" indent="-609600" eaLnBrk="1" hangingPunct="1"/>
            <a:r>
              <a:rPr lang="en-AU" sz="2400"/>
              <a:t>Nil as Food services worker has not touched the patient’s surroundings</a:t>
            </a:r>
          </a:p>
          <a:p>
            <a:pPr marL="609600" indent="-609600" eaLnBrk="1" hangingPunct="1"/>
            <a:endParaRPr lang="en-AU" sz="2400"/>
          </a:p>
        </p:txBody>
      </p:sp>
      <p:pic>
        <p:nvPicPr>
          <p:cNvPr id="232452" name="Picture 5" descr="C:\Users\Kel Heard\Pictures\HHA Pictures\AuditExamples\62AuditSheetEg.jpg"/>
          <p:cNvPicPr>
            <a:picLocks noChangeAspect="1" noChangeArrowheads="1"/>
          </p:cNvPicPr>
          <p:nvPr/>
        </p:nvPicPr>
        <p:blipFill>
          <a:blip r:embed="rId3" cstate="print"/>
          <a:srcRect/>
          <a:stretch>
            <a:fillRect/>
          </a:stretch>
        </p:blipFill>
        <p:spPr bwMode="auto">
          <a:xfrm>
            <a:off x="73025" y="3929063"/>
            <a:ext cx="8999538" cy="1122362"/>
          </a:xfrm>
          <a:prstGeom prst="rect">
            <a:avLst/>
          </a:prstGeom>
          <a:noFill/>
          <a:ln w="9525">
            <a:noFill/>
            <a:miter lim="800000"/>
            <a:headEnd/>
            <a:tailEnd/>
          </a:ln>
        </p:spPr>
      </p:pic>
      <p:sp>
        <p:nvSpPr>
          <p:cNvPr id="5" name="Rectangle 2"/>
          <p:cNvSpPr txBox="1">
            <a:spLocks noChangeArrowheads="1"/>
          </p:cNvSpPr>
          <p:nvPr/>
        </p:nvSpPr>
        <p:spPr>
          <a:xfrm>
            <a:off x="0" y="71438"/>
            <a:ext cx="9144000" cy="836612"/>
          </a:xfrm>
          <a:prstGeom prst="rect">
            <a:avLst/>
          </a:prstGeom>
        </p:spPr>
        <p:txBody>
          <a:bodyPr/>
          <a:lstStyle/>
          <a:p>
            <a:pPr algn="ctr">
              <a:defRPr/>
            </a:pPr>
            <a:r>
              <a:rPr lang="en-AU" sz="3600" kern="0">
                <a:solidFill>
                  <a:schemeClr val="bg1"/>
                </a:solidFill>
                <a:latin typeface="+mj-lt"/>
                <a:ea typeface="+mj-ea"/>
                <a:cs typeface="+mj-cs"/>
              </a:rPr>
              <a:t>More Examples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24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5778" name="Picture 10" descr="HowToAuditLastSlide copy"/>
          <p:cNvPicPr>
            <a:picLocks noChangeAspect="1" noChangeArrowheads="1"/>
          </p:cNvPicPr>
          <p:nvPr/>
        </p:nvPicPr>
        <p:blipFill>
          <a:blip r:embed="rId3" cstate="print"/>
          <a:srcRect/>
          <a:stretch>
            <a:fillRect/>
          </a:stretch>
        </p:blipFill>
        <p:spPr bwMode="auto">
          <a:xfrm>
            <a:off x="19050" y="3284538"/>
            <a:ext cx="9124950" cy="2428875"/>
          </a:xfrm>
          <a:prstGeom prst="rect">
            <a:avLst/>
          </a:prstGeom>
          <a:noFill/>
          <a:ln w="9525">
            <a:noFill/>
            <a:miter lim="800000"/>
            <a:headEnd/>
            <a:tailEnd/>
          </a:ln>
        </p:spPr>
      </p:pic>
      <p:sp>
        <p:nvSpPr>
          <p:cNvPr id="75779" name="Rectangle 2"/>
          <p:cNvSpPr>
            <a:spLocks noGrp="1" noChangeArrowheads="1"/>
          </p:cNvSpPr>
          <p:nvPr>
            <p:ph type="title" idx="4294967295"/>
          </p:nvPr>
        </p:nvSpPr>
        <p:spPr>
          <a:xfrm>
            <a:off x="395288" y="1052513"/>
            <a:ext cx="8208962" cy="2016125"/>
          </a:xfrm>
        </p:spPr>
        <p:txBody>
          <a:bodyPr/>
          <a:lstStyle/>
          <a:p>
            <a:pPr algn="l" eaLnBrk="1" hangingPunct="1"/>
            <a:r>
              <a:rPr lang="en-AU" sz="2400" b="1">
                <a:solidFill>
                  <a:srgbClr val="4D85C5"/>
                </a:solidFill>
              </a:rPr>
              <a:t>Nurse walks in, uses ABHR, helps the patient to adjust position in bed, uses ABHR, dons gloves, empties IDC, takes urinal to pan room, </a:t>
            </a:r>
            <a:br>
              <a:rPr lang="en-AU" sz="2400" b="1">
                <a:solidFill>
                  <a:srgbClr val="4D85C5"/>
                </a:solidFill>
              </a:rPr>
            </a:br>
            <a:r>
              <a:rPr lang="en-AU" sz="2400" b="1">
                <a:solidFill>
                  <a:srgbClr val="4D85C5"/>
                </a:solidFill>
              </a:rPr>
              <a:t>removes gloves, washes hands, then leaves</a:t>
            </a:r>
          </a:p>
        </p:txBody>
      </p:sp>
      <p:sp>
        <p:nvSpPr>
          <p:cNvPr id="45076" name="Oval 20"/>
          <p:cNvSpPr>
            <a:spLocks noChangeArrowheads="1"/>
          </p:cNvSpPr>
          <p:nvPr/>
        </p:nvSpPr>
        <p:spPr bwMode="auto">
          <a:xfrm>
            <a:off x="4356100" y="1628775"/>
            <a:ext cx="1800225" cy="455613"/>
          </a:xfrm>
          <a:prstGeom prst="ellipse">
            <a:avLst/>
          </a:prstGeom>
          <a:noFill/>
          <a:ln w="22225">
            <a:solidFill>
              <a:srgbClr val="FF0000"/>
            </a:solidFill>
            <a:miter lim="800000"/>
            <a:headEnd/>
            <a:tailEnd/>
          </a:ln>
        </p:spPr>
        <p:txBody>
          <a:bodyPr wrap="none" anchor="ctr"/>
          <a:lstStyle/>
          <a:p>
            <a:endParaRPr lang="en-US"/>
          </a:p>
        </p:txBody>
      </p:sp>
      <p:sp>
        <p:nvSpPr>
          <p:cNvPr id="45071" name="Oval 15"/>
          <p:cNvSpPr>
            <a:spLocks noChangeArrowheads="1"/>
          </p:cNvSpPr>
          <p:nvPr/>
        </p:nvSpPr>
        <p:spPr bwMode="auto">
          <a:xfrm rot="-540760">
            <a:off x="3268663" y="3344863"/>
            <a:ext cx="4537075" cy="1185862"/>
          </a:xfrm>
          <a:prstGeom prst="ellipse">
            <a:avLst/>
          </a:prstGeom>
          <a:noFill/>
          <a:ln w="22225">
            <a:solidFill>
              <a:srgbClr val="FF0000"/>
            </a:solidFill>
            <a:miter lim="800000"/>
            <a:headEnd/>
            <a:tailEnd/>
          </a:ln>
        </p:spPr>
        <p:txBody>
          <a:bodyPr wrap="none" anchor="ctr"/>
          <a:lstStyle/>
          <a:p>
            <a:endParaRPr lang="en-US"/>
          </a:p>
        </p:txBody>
      </p:sp>
      <p:sp>
        <p:nvSpPr>
          <p:cNvPr id="8" name="Rectangle 2"/>
          <p:cNvSpPr txBox="1">
            <a:spLocks noChangeArrowheads="1"/>
          </p:cNvSpPr>
          <p:nvPr/>
        </p:nvSpPr>
        <p:spPr>
          <a:xfrm>
            <a:off x="0" y="71438"/>
            <a:ext cx="9144000" cy="836612"/>
          </a:xfrm>
          <a:prstGeom prst="rect">
            <a:avLst/>
          </a:prstGeom>
        </p:spPr>
        <p:txBody>
          <a:bodyPr/>
          <a:lstStyle/>
          <a:p>
            <a:pPr algn="ctr">
              <a:defRPr/>
            </a:pPr>
            <a:r>
              <a:rPr lang="en-AU" sz="3600" kern="0">
                <a:solidFill>
                  <a:schemeClr val="bg1"/>
                </a:solidFill>
                <a:latin typeface="+mj-lt"/>
                <a:ea typeface="+mj-ea"/>
                <a:cs typeface="+mj-cs"/>
              </a:rPr>
              <a:t>More Examples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7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76" grpId="0" animBg="1"/>
      <p:bldP spid="4507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323850" y="1341438"/>
            <a:ext cx="8229600" cy="4895850"/>
          </a:xfrm>
        </p:spPr>
        <p:txBody>
          <a:bodyPr/>
          <a:lstStyle/>
          <a:p>
            <a:pPr eaLnBrk="1" hangingPunct="1"/>
            <a:r>
              <a:rPr lang="en-AU" sz="2800" i="1"/>
              <a:t>Moment 3 </a:t>
            </a:r>
            <a:r>
              <a:rPr lang="en-AU" sz="2800"/>
              <a:t>is recorded </a:t>
            </a:r>
            <a:r>
              <a:rPr lang="en-AU" sz="2800" u="sng"/>
              <a:t>immediately</a:t>
            </a:r>
            <a:r>
              <a:rPr lang="en-AU" sz="2800"/>
              <a:t> after a procedure or body fluid exposure risk</a:t>
            </a:r>
          </a:p>
          <a:p>
            <a:pPr lvl="1" eaLnBrk="1" hangingPunct="1"/>
            <a:r>
              <a:rPr lang="en-AU" sz="2400"/>
              <a:t>Nothing else should be touched prior to performing Hand Hygiene</a:t>
            </a:r>
          </a:p>
          <a:p>
            <a:pPr lvl="1" eaLnBrk="1" hangingPunct="1"/>
            <a:r>
              <a:rPr lang="en-AU" sz="2400"/>
              <a:t>Touching the outside of a drain or drainage bag even when the circuit is not broken, is considered a body fluid exposure risk</a:t>
            </a:r>
          </a:p>
          <a:p>
            <a:pPr lvl="1" eaLnBrk="1" hangingPunct="1"/>
            <a:r>
              <a:rPr lang="en-AU" sz="2400"/>
              <a:t>Can be recorded as a stand alone moment when there is a body fluid exposure risk but no patient contact</a:t>
            </a:r>
          </a:p>
        </p:txBody>
      </p:sp>
      <p:sp>
        <p:nvSpPr>
          <p:cNvPr id="20483" name="Rectangle 2"/>
          <p:cNvSpPr>
            <a:spLocks noGrp="1" noChangeArrowheads="1"/>
          </p:cNvSpPr>
          <p:nvPr>
            <p:ph type="title"/>
          </p:nvPr>
        </p:nvSpPr>
        <p:spPr>
          <a:xfrm>
            <a:off x="0" y="0"/>
            <a:ext cx="9144000" cy="836613"/>
          </a:xfrm>
        </p:spPr>
        <p:txBody>
          <a:bodyPr/>
          <a:lstStyle/>
          <a:p>
            <a:pPr eaLnBrk="1" hangingPunct="1"/>
            <a:r>
              <a:rPr lang="en-AU" b="1"/>
              <a:t>Rule for Auditing Moment 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AU"/>
              <a:t>Video Example – Rule for M3</a:t>
            </a:r>
            <a:endParaRPr lang="en-US"/>
          </a:p>
        </p:txBody>
      </p:sp>
      <p:sp>
        <p:nvSpPr>
          <p:cNvPr id="3" name="Content Placeholder 2">
            <a:extLst>
              <a:ext uri="{FF2B5EF4-FFF2-40B4-BE49-F238E27FC236}">
                <a16:creationId xmlns:a16="http://schemas.microsoft.com/office/drawing/2014/main" id="{37106047-E4AB-4BE1-93D5-B8B35B23D7AF}"/>
              </a:ext>
            </a:extLst>
          </p:cNvPr>
          <p:cNvSpPr>
            <a:spLocks noGrp="1"/>
          </p:cNvSpPr>
          <p:nvPr>
            <p:ph idx="1"/>
          </p:nvPr>
        </p:nvSpPr>
        <p:spPr/>
        <p:txBody>
          <a:bodyPr/>
          <a:lstStyle/>
          <a:p>
            <a:endParaRPr lang="en-US" dirty="0"/>
          </a:p>
          <a:p>
            <a:endParaRPr lang="en-US" dirty="0">
              <a:cs typeface="Arial"/>
            </a:endParaRPr>
          </a:p>
          <a:p>
            <a:endParaRPr lang="en-US" dirty="0">
              <a:cs typeface="Arial"/>
            </a:endParaRPr>
          </a:p>
          <a:p>
            <a:pPr marL="0" indent="0">
              <a:buNone/>
            </a:pPr>
            <a:r>
              <a:rPr lang="en-US" dirty="0">
                <a:cs typeface="Arial"/>
              </a:rPr>
              <a:t>                              PLAY</a:t>
            </a:r>
          </a:p>
          <a:p>
            <a:pPr marL="0" indent="0">
              <a:buNone/>
            </a:pPr>
            <a:r>
              <a:rPr lang="en-US" dirty="0">
                <a:highlight>
                  <a:srgbClr val="FFFF00"/>
                </a:highlight>
                <a:cs typeface="Arial"/>
              </a:rPr>
              <a:t>*add Rule for M3 video here</a:t>
            </a:r>
            <a:endParaRPr lang="en-US" dirty="0">
              <a:highlight>
                <a:srgbClr val="FFFF00"/>
              </a:highlight>
              <a:cs typeface="Arial"/>
              <a:hlinkClick r:id="rId2"/>
            </a:endParaRPr>
          </a:p>
          <a:p>
            <a:pPr marL="0" indent="0">
              <a:buNone/>
            </a:pPr>
            <a:endParaRPr lang="en-US" dirty="0">
              <a:cs typeface="Arial"/>
              <a:hlinkClick r:id="rId3"/>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250825" y="1341438"/>
            <a:ext cx="8507413" cy="4525962"/>
          </a:xfrm>
        </p:spPr>
        <p:txBody>
          <a:bodyPr/>
          <a:lstStyle/>
          <a:p>
            <a:pPr eaLnBrk="1" hangingPunct="1"/>
            <a:r>
              <a:rPr lang="en-AU" i="1"/>
              <a:t>Moment 4</a:t>
            </a:r>
            <a:r>
              <a:rPr lang="en-AU"/>
              <a:t> is recorded after touching the patient </a:t>
            </a:r>
            <a:endParaRPr lang="en-AU" sz="900"/>
          </a:p>
          <a:p>
            <a:pPr lvl="1" eaLnBrk="1" hangingPunct="1"/>
            <a:r>
              <a:rPr lang="en-AU"/>
              <a:t>Touching the patient surroundings after touching the patient is recorded as a single </a:t>
            </a:r>
            <a:r>
              <a:rPr lang="en-AU" i="1"/>
              <a:t>Moment 4</a:t>
            </a:r>
            <a:endParaRPr lang="en-AU"/>
          </a:p>
          <a:p>
            <a:pPr lvl="1" eaLnBrk="1" hangingPunct="1"/>
            <a:r>
              <a:rPr lang="en-AU"/>
              <a:t>If after a </a:t>
            </a:r>
            <a:r>
              <a:rPr lang="en-AU" i="1"/>
              <a:t>Moment 3</a:t>
            </a:r>
            <a:r>
              <a:rPr lang="en-AU"/>
              <a:t> there is touching of the patient surroundings, before leaving the patient zone this is recorded as a </a:t>
            </a:r>
            <a:r>
              <a:rPr lang="en-AU" i="1"/>
              <a:t>Moment 4</a:t>
            </a:r>
          </a:p>
        </p:txBody>
      </p:sp>
      <p:sp>
        <p:nvSpPr>
          <p:cNvPr id="22531" name="Rectangle 2"/>
          <p:cNvSpPr>
            <a:spLocks noGrp="1" noChangeArrowheads="1"/>
          </p:cNvSpPr>
          <p:nvPr>
            <p:ph type="title"/>
          </p:nvPr>
        </p:nvSpPr>
        <p:spPr>
          <a:xfrm>
            <a:off x="468313" y="-90488"/>
            <a:ext cx="8229600" cy="1143001"/>
          </a:xfrm>
        </p:spPr>
        <p:txBody>
          <a:bodyPr/>
          <a:lstStyle/>
          <a:p>
            <a:pPr eaLnBrk="1" hangingPunct="1"/>
            <a:r>
              <a:rPr lang="en-AU" b="1"/>
              <a:t>Rule for Auditing Moment 4</a:t>
            </a:r>
          </a:p>
        </p:txBody>
      </p:sp>
    </p:spTree>
  </p:cSld>
  <p:clrMapOvr>
    <a:masterClrMapping/>
  </p:clrMapOvr>
</p:sld>
</file>

<file path=ppt/theme/theme1.xml><?xml version="1.0" encoding="utf-8"?>
<a:theme xmlns:a="http://schemas.openxmlformats.org/drawingml/2006/main" name="Theme1">
  <a:themeElements>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AF382A062AD647AA64028EB6419987" ma:contentTypeVersion="11" ma:contentTypeDescription="Create a new document." ma:contentTypeScope="" ma:versionID="e5052cbc5c8ec5edf19450b069ca8500">
  <xsd:schema xmlns:xsd="http://www.w3.org/2001/XMLSchema" xmlns:xs="http://www.w3.org/2001/XMLSchema" xmlns:p="http://schemas.microsoft.com/office/2006/metadata/properties" xmlns:ns2="719def93-22ce-40a0-bcf5-d3e27c8029ec" xmlns:ns3="effdf2cc-b12a-41f2-91a6-814341b6a5c2" targetNamespace="http://schemas.microsoft.com/office/2006/metadata/properties" ma:root="true" ma:fieldsID="f4a05585b1d6ca3eb348014d51f3285c" ns2:_="" ns3:_="">
    <xsd:import namespace="719def93-22ce-40a0-bcf5-d3e27c8029ec"/>
    <xsd:import namespace="effdf2cc-b12a-41f2-91a6-814341b6a5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9def93-22ce-40a0-bcf5-d3e27c8029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ffdf2cc-b12a-41f2-91a6-814341b6a5c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FA1084-F633-41BD-A816-7C7740D11EE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D8BBA83-C6D3-457E-9748-DF67A9FAEF07}">
  <ds:schemaRefs>
    <ds:schemaRef ds:uri="719def93-22ce-40a0-bcf5-d3e27c8029ec"/>
    <ds:schemaRef ds:uri="effdf2cc-b12a-41f2-91a6-814341b6a5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00763D1-CF53-4068-AD51-A4C75DB107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Theme1</Template>
  <TotalTime>1</TotalTime>
  <Words>2494</Words>
  <Application>Microsoft Office PowerPoint</Application>
  <PresentationFormat>On-screen Show (4:3)</PresentationFormat>
  <Paragraphs>373</Paragraphs>
  <Slides>63</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Arial</vt:lpstr>
      <vt:lpstr>Arial Black</vt:lpstr>
      <vt:lpstr>Chalkboard</vt:lpstr>
      <vt:lpstr>Chalkboard Bold</vt:lpstr>
      <vt:lpstr>Tahoma</vt:lpstr>
      <vt:lpstr>Times New Roman</vt:lpstr>
      <vt:lpstr>Theme1</vt:lpstr>
      <vt:lpstr>How to Audit</vt:lpstr>
      <vt:lpstr>PowerPoint Presentation</vt:lpstr>
      <vt:lpstr>Rule for Auditing Moment 1</vt:lpstr>
      <vt:lpstr>Video Example – Rule for M1</vt:lpstr>
      <vt:lpstr>Rule for Auditing Moment 2</vt:lpstr>
      <vt:lpstr>Video Example – Rule for M2</vt:lpstr>
      <vt:lpstr>Rule for Auditing Moment 3</vt:lpstr>
      <vt:lpstr>Video Example – Rule for M3</vt:lpstr>
      <vt:lpstr>Rule for Auditing Moment 4</vt:lpstr>
      <vt:lpstr>Video Example  Charts after body fluid exposure</vt:lpstr>
      <vt:lpstr>Rule for Auditing Moment 5</vt:lpstr>
      <vt:lpstr>Video Example  Touching patient surroundings </vt:lpstr>
      <vt:lpstr>Before / After Moments</vt:lpstr>
      <vt:lpstr>Example:</vt:lpstr>
      <vt:lpstr>Example:</vt:lpstr>
      <vt:lpstr>Action Missed If Not Observed</vt:lpstr>
      <vt:lpstr>Example:</vt:lpstr>
      <vt:lpstr>Only Audit What You Observe</vt:lpstr>
      <vt:lpstr>Example:</vt:lpstr>
      <vt:lpstr>Curtains</vt:lpstr>
      <vt:lpstr>Example:</vt:lpstr>
      <vt:lpstr>Example:</vt:lpstr>
      <vt:lpstr>One action = Two moments</vt:lpstr>
      <vt:lpstr>Example</vt:lpstr>
      <vt:lpstr>Video Example One Action Two Moments</vt:lpstr>
      <vt:lpstr>One action = Two moments</vt:lpstr>
      <vt:lpstr>Example</vt:lpstr>
      <vt:lpstr>PowerPoint Presentation</vt:lpstr>
      <vt:lpstr>PowerPoint Presentation</vt:lpstr>
      <vt:lpstr>PowerPoint Presentation</vt:lpstr>
      <vt:lpstr>PowerPoint Presentation</vt:lpstr>
      <vt:lpstr>Recording Compliance</vt:lpstr>
      <vt:lpstr>PowerPoint Presentation</vt:lpstr>
      <vt:lpstr>PowerPoint Presentation</vt:lpstr>
      <vt:lpstr>Recording Moments</vt:lpstr>
      <vt:lpstr>PowerPoint Presentation</vt:lpstr>
      <vt:lpstr>PowerPoint Presentation</vt:lpstr>
      <vt:lpstr>PowerPoint Presentation</vt:lpstr>
      <vt:lpstr>PowerPoint Presentation</vt:lpstr>
      <vt:lpstr>Gloves</vt:lpstr>
      <vt:lpstr>PowerPoint Presentation</vt:lpstr>
      <vt:lpstr>PowerPoint Presentation</vt:lpstr>
      <vt:lpstr>PowerPoint Presentation</vt:lpstr>
      <vt:lpstr>Perfecting Data Collection</vt:lpstr>
      <vt:lpstr>N walks in, picks up drain bottle to view it,  puts it down,  writes on the medical chart, washes hands, then leaves</vt:lpstr>
      <vt:lpstr>N uses ABHR, puts on gloves, checks blood glucose level of patient, removes gloves,  uses ABHR &amp; leaves</vt:lpstr>
      <vt:lpstr>DR walks in and touches the patient on the shoulder without being observed to perform hand hygiene</vt:lpstr>
      <vt:lpstr>Observation commences whilst N is emptying IDC drainage bag.  The N then leaves the room to dispose of the urine in pan room</vt:lpstr>
      <vt:lpstr>N walks in, silences IV alarm that is connected to the patient, then leaves</vt:lpstr>
      <vt:lpstr>N walks in, picks up IDC to read it, puts it down, uses ABHR, then leaves</vt:lpstr>
      <vt:lpstr>N changes IV fluid bag that is connected to the patient, uses ABHR, then leaves</vt:lpstr>
      <vt:lpstr>SN prepares oral medications, gives the medications by placing cup in patient’s hand, signs the chart, moves the curtain aside,  then uses ABHR</vt:lpstr>
      <vt:lpstr>DR walks in, shakes the patient’s hand,  uses ABHR, picks up the chart to read it,  uses ABHR, then leaves</vt:lpstr>
      <vt:lpstr>AH walks into the room opens the patient’s curtains, then leaves the room</vt:lpstr>
      <vt:lpstr>SAH walks into patient room, uses ABHR, helps the patient out of bed, moves the curtain back, then helps the patient to walk out of the room</vt:lpstr>
      <vt:lpstr>PC walks in, cleans up urine from the floor, washes hands, then leaves</vt:lpstr>
      <vt:lpstr>N uses ABHR, assists a patient back to bed, uses ABHR, then assists another patient to stand up, uses ABHR, then leaves</vt:lpstr>
      <vt:lpstr>AH picks up the medication chart and walks out of the room with it</vt:lpstr>
      <vt:lpstr>AH walks in, moves the over bed table,  uses ABHR, helps the patient out of bed,  uses ABHR, then leaves</vt:lpstr>
      <vt:lpstr>Food services worker (D) walks in with food trolley, moves patient’s belongings off the over bed table, goes back to trolley to get food tray, places tray on patient’s table then walks back to trolley and leaves the room</vt:lpstr>
      <vt:lpstr>AH walks in, uses ABHR, moves the overbed table, helps the patient out of bed, uses ABHR, then leaves</vt:lpstr>
      <vt:lpstr>Food services worker (D) walks in with food trolley, places tray on patient’s table then walks back to trolley and leaves the room</vt:lpstr>
      <vt:lpstr>Nurse walks in, uses ABHR, helps the patient to adjust position in bed, uses ABHR, dons gloves, empties IDC, takes urinal to pan room,  removes gloves, washes hands, then leaves</vt:lpstr>
    </vt:vector>
  </TitlesOfParts>
  <Company>Austin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two</dc:title>
  <dc:creator>bellkz</dc:creator>
  <cp:lastModifiedBy>RYAN, Kate</cp:lastModifiedBy>
  <cp:revision>3</cp:revision>
  <dcterms:created xsi:type="dcterms:W3CDTF">2008-11-05T22:23:36Z</dcterms:created>
  <dcterms:modified xsi:type="dcterms:W3CDTF">2023-08-08T02:03:44Z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0x01010072AF382A062AD647AA64028EB6419987</vt:lpwstr>
  </property>
  <property fmtid="{D5CDD505-2E9C-101B-9397-08002B2CF9AE}" pid="3" name="Order">
    <vt:r8>100</vt:r8>
  </property>
</Properties>
</file>