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39"/>
  </p:notesMasterIdLst>
  <p:handoutMasterIdLst>
    <p:handoutMasterId r:id="rId40"/>
  </p:handoutMasterIdLst>
  <p:sldIdLst>
    <p:sldId id="347" r:id="rId5"/>
    <p:sldId id="365" r:id="rId6"/>
    <p:sldId id="364" r:id="rId7"/>
    <p:sldId id="259" r:id="rId8"/>
    <p:sldId id="257" r:id="rId9"/>
    <p:sldId id="362" r:id="rId10"/>
    <p:sldId id="368" r:id="rId11"/>
    <p:sldId id="369" r:id="rId12"/>
    <p:sldId id="355" r:id="rId13"/>
    <p:sldId id="356" r:id="rId14"/>
    <p:sldId id="357" r:id="rId15"/>
    <p:sldId id="358" r:id="rId16"/>
    <p:sldId id="360" r:id="rId17"/>
    <p:sldId id="363" r:id="rId18"/>
    <p:sldId id="349" r:id="rId19"/>
    <p:sldId id="260" r:id="rId20"/>
    <p:sldId id="378" r:id="rId21"/>
    <p:sldId id="350" r:id="rId22"/>
    <p:sldId id="330" r:id="rId23"/>
    <p:sldId id="352" r:id="rId24"/>
    <p:sldId id="370" r:id="rId25"/>
    <p:sldId id="382" r:id="rId26"/>
    <p:sldId id="383" r:id="rId27"/>
    <p:sldId id="385" r:id="rId28"/>
    <p:sldId id="384" r:id="rId29"/>
    <p:sldId id="381" r:id="rId30"/>
    <p:sldId id="375" r:id="rId31"/>
    <p:sldId id="376" r:id="rId32"/>
    <p:sldId id="336" r:id="rId33"/>
    <p:sldId id="261" r:id="rId34"/>
    <p:sldId id="333" r:id="rId35"/>
    <p:sldId id="354" r:id="rId36"/>
    <p:sldId id="353" r:id="rId37"/>
    <p:sldId id="288" r:id="rId38"/>
  </p:sldIdLst>
  <p:sldSz cx="9144000" cy="6858000" type="screen4x3"/>
  <p:notesSz cx="6648450" cy="98504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F95"/>
    <a:srgbClr val="4D85C5"/>
    <a:srgbClr val="FF8A00"/>
    <a:srgbClr val="1C85C5"/>
    <a:srgbClr val="1877D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37192-1282-4505-8BB7-560C7061B1C1}" v="1" dt="2022-03-25T06:25:43.023"/>
    <p1510:client id="{92FFFD75-7FD8-5065-781A-276E5A9E2EAB}" v="8" dt="2023-05-19T05:00:52.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89205" autoAdjust="0"/>
  </p:normalViewPr>
  <p:slideViewPr>
    <p:cSldViewPr>
      <p:cViewPr varScale="1">
        <p:scale>
          <a:sx n="70" d="100"/>
          <a:sy n="70" d="100"/>
        </p:scale>
        <p:origin x="181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Kate" userId="S::ryankz@austin.org.au::93a9740c-6f18-4f14-b4e4-7b061c934f44" providerId="AD" clId="Web-{B4A577B0-962B-5009-ECB0-924D7ADF13FA}"/>
    <pc:docChg chg="delSld modSld">
      <pc:chgData name="RYAN, Kate" userId="S::ryankz@austin.org.au::93a9740c-6f18-4f14-b4e4-7b061c934f44" providerId="AD" clId="Web-{B4A577B0-962B-5009-ECB0-924D7ADF13FA}" dt="2022-02-04T01:25:53.292" v="34" actId="20577"/>
      <pc:docMkLst>
        <pc:docMk/>
      </pc:docMkLst>
      <pc:sldChg chg="modSp">
        <pc:chgData name="RYAN, Kate" userId="S::ryankz@austin.org.au::93a9740c-6f18-4f14-b4e4-7b061c934f44" providerId="AD" clId="Web-{B4A577B0-962B-5009-ECB0-924D7ADF13FA}" dt="2022-02-04T01:19:46.344" v="7" actId="20577"/>
        <pc:sldMkLst>
          <pc:docMk/>
          <pc:sldMk cId="0" sldId="259"/>
        </pc:sldMkLst>
        <pc:spChg chg="mod">
          <ac:chgData name="RYAN, Kate" userId="S::ryankz@austin.org.au::93a9740c-6f18-4f14-b4e4-7b061c934f44" providerId="AD" clId="Web-{B4A577B0-962B-5009-ECB0-924D7ADF13FA}" dt="2022-02-04T01:19:46.344" v="7" actId="20577"/>
          <ac:spMkLst>
            <pc:docMk/>
            <pc:sldMk cId="0" sldId="259"/>
            <ac:spMk id="4099" creationId="{00000000-0000-0000-0000-000000000000}"/>
          </ac:spMkLst>
        </pc:spChg>
      </pc:sldChg>
      <pc:sldChg chg="del">
        <pc:chgData name="RYAN, Kate" userId="S::ryankz@austin.org.au::93a9740c-6f18-4f14-b4e4-7b061c934f44" providerId="AD" clId="Web-{B4A577B0-962B-5009-ECB0-924D7ADF13FA}" dt="2022-02-04T01:25:26.900" v="33"/>
        <pc:sldMkLst>
          <pc:docMk/>
          <pc:sldMk cId="0" sldId="346"/>
        </pc:sldMkLst>
      </pc:sldChg>
      <pc:sldChg chg="modSp">
        <pc:chgData name="RYAN, Kate" userId="S::ryankz@austin.org.au::93a9740c-6f18-4f14-b4e4-7b061c934f44" providerId="AD" clId="Web-{B4A577B0-962B-5009-ECB0-924D7ADF13FA}" dt="2022-02-04T01:25:53.292" v="34" actId="20577"/>
        <pc:sldMkLst>
          <pc:docMk/>
          <pc:sldMk cId="0" sldId="353"/>
        </pc:sldMkLst>
        <pc:spChg chg="mod">
          <ac:chgData name="RYAN, Kate" userId="S::ryankz@austin.org.au::93a9740c-6f18-4f14-b4e4-7b061c934f44" providerId="AD" clId="Web-{B4A577B0-962B-5009-ECB0-924D7ADF13FA}" dt="2022-02-04T01:25:53.292" v="34" actId="20577"/>
          <ac:spMkLst>
            <pc:docMk/>
            <pc:sldMk cId="0" sldId="353"/>
            <ac:spMk id="25603" creationId="{00000000-0000-0000-0000-000000000000}"/>
          </ac:spMkLst>
        </pc:spChg>
      </pc:sldChg>
      <pc:sldChg chg="del">
        <pc:chgData name="RYAN, Kate" userId="S::ryankz@austin.org.au::93a9740c-6f18-4f14-b4e4-7b061c934f44" providerId="AD" clId="Web-{B4A577B0-962B-5009-ECB0-924D7ADF13FA}" dt="2022-02-04T01:25:05.056" v="28"/>
        <pc:sldMkLst>
          <pc:docMk/>
          <pc:sldMk cId="0" sldId="366"/>
        </pc:sldMkLst>
      </pc:sldChg>
      <pc:sldChg chg="modSp">
        <pc:chgData name="RYAN, Kate" userId="S::ryankz@austin.org.au::93a9740c-6f18-4f14-b4e4-7b061c934f44" providerId="AD" clId="Web-{B4A577B0-962B-5009-ECB0-924D7ADF13FA}" dt="2022-02-04T01:23:55.179" v="18" actId="20577"/>
        <pc:sldMkLst>
          <pc:docMk/>
          <pc:sldMk cId="0" sldId="370"/>
        </pc:sldMkLst>
        <pc:spChg chg="mod">
          <ac:chgData name="RYAN, Kate" userId="S::ryankz@austin.org.au::93a9740c-6f18-4f14-b4e4-7b061c934f44" providerId="AD" clId="Web-{B4A577B0-962B-5009-ECB0-924D7ADF13FA}" dt="2022-02-04T01:23:55.179" v="18" actId="20577"/>
          <ac:spMkLst>
            <pc:docMk/>
            <pc:sldMk cId="0" sldId="370"/>
            <ac:spMk id="3" creationId="{00000000-0000-0000-0000-000000000000}"/>
          </ac:spMkLst>
        </pc:spChg>
      </pc:sldChg>
      <pc:sldChg chg="del">
        <pc:chgData name="RYAN, Kate" userId="S::ryankz@austin.org.au::93a9740c-6f18-4f14-b4e4-7b061c934f44" providerId="AD" clId="Web-{B4A577B0-962B-5009-ECB0-924D7ADF13FA}" dt="2022-02-04T01:25:07.884" v="29"/>
        <pc:sldMkLst>
          <pc:docMk/>
          <pc:sldMk cId="0" sldId="372"/>
        </pc:sldMkLst>
      </pc:sldChg>
      <pc:sldChg chg="del">
        <pc:chgData name="RYAN, Kate" userId="S::ryankz@austin.org.au::93a9740c-6f18-4f14-b4e4-7b061c934f44" providerId="AD" clId="Web-{B4A577B0-962B-5009-ECB0-924D7ADF13FA}" dt="2022-02-04T01:25:02.415" v="27"/>
        <pc:sldMkLst>
          <pc:docMk/>
          <pc:sldMk cId="0" sldId="373"/>
        </pc:sldMkLst>
      </pc:sldChg>
      <pc:sldChg chg="modSp">
        <pc:chgData name="RYAN, Kate" userId="S::ryankz@austin.org.au::93a9740c-6f18-4f14-b4e4-7b061c934f44" providerId="AD" clId="Web-{B4A577B0-962B-5009-ECB0-924D7ADF13FA}" dt="2022-02-04T01:24:54.931" v="26" actId="20577"/>
        <pc:sldMkLst>
          <pc:docMk/>
          <pc:sldMk cId="0" sldId="376"/>
        </pc:sldMkLst>
        <pc:spChg chg="mod">
          <ac:chgData name="RYAN, Kate" userId="S::ryankz@austin.org.au::93a9740c-6f18-4f14-b4e4-7b061c934f44" providerId="AD" clId="Web-{B4A577B0-962B-5009-ECB0-924D7ADF13FA}" dt="2022-02-04T01:24:54.931" v="26" actId="20577"/>
          <ac:spMkLst>
            <pc:docMk/>
            <pc:sldMk cId="0" sldId="376"/>
            <ac:spMk id="3" creationId="{00000000-0000-0000-0000-000000000000}"/>
          </ac:spMkLst>
        </pc:spChg>
      </pc:sldChg>
      <pc:sldChg chg="del">
        <pc:chgData name="RYAN, Kate" userId="S::ryankz@austin.org.au::93a9740c-6f18-4f14-b4e4-7b061c934f44" providerId="AD" clId="Web-{B4A577B0-962B-5009-ECB0-924D7ADF13FA}" dt="2022-02-04T01:25:10.869" v="31"/>
        <pc:sldMkLst>
          <pc:docMk/>
          <pc:sldMk cId="1918759721" sldId="377"/>
        </pc:sldMkLst>
      </pc:sldChg>
      <pc:sldChg chg="del">
        <pc:chgData name="RYAN, Kate" userId="S::ryankz@austin.org.au::93a9740c-6f18-4f14-b4e4-7b061c934f44" providerId="AD" clId="Web-{B4A577B0-962B-5009-ECB0-924D7ADF13FA}" dt="2022-02-04T01:25:09.181" v="30"/>
        <pc:sldMkLst>
          <pc:docMk/>
          <pc:sldMk cId="0" sldId="379"/>
        </pc:sldMkLst>
      </pc:sldChg>
      <pc:sldChg chg="del">
        <pc:chgData name="RYAN, Kate" userId="S::ryankz@austin.org.au::93a9740c-6f18-4f14-b4e4-7b061c934f44" providerId="AD" clId="Web-{B4A577B0-962B-5009-ECB0-924D7ADF13FA}" dt="2022-02-04T01:25:12.478" v="32"/>
        <pc:sldMkLst>
          <pc:docMk/>
          <pc:sldMk cId="0" sldId="380"/>
        </pc:sldMkLst>
      </pc:sldChg>
      <pc:sldChg chg="del">
        <pc:chgData name="RYAN, Kate" userId="S::ryankz@austin.org.au::93a9740c-6f18-4f14-b4e4-7b061c934f44" providerId="AD" clId="Web-{B4A577B0-962B-5009-ECB0-924D7ADF13FA}" dt="2022-02-04T01:24:20.836" v="19"/>
        <pc:sldMkLst>
          <pc:docMk/>
          <pc:sldMk cId="0" sldId="386"/>
        </pc:sldMkLst>
      </pc:sldChg>
    </pc:docChg>
  </pc:docChgLst>
  <pc:docChgLst>
    <pc:chgData name="Kate" userId="93a9740c-6f18-4f14-b4e4-7b061c934f44" providerId="ADAL" clId="{27E37192-1282-4505-8BB7-560C7061B1C1}"/>
    <pc:docChg chg="modMainMaster">
      <pc:chgData name="Kate" userId="93a9740c-6f18-4f14-b4e4-7b061c934f44" providerId="ADAL" clId="{27E37192-1282-4505-8BB7-560C7061B1C1}" dt="2022-03-25T06:25:47.480" v="1" actId="1076"/>
      <pc:docMkLst>
        <pc:docMk/>
      </pc:docMkLst>
      <pc:sldMasterChg chg="modSldLayout">
        <pc:chgData name="Kate" userId="93a9740c-6f18-4f14-b4e4-7b061c934f44" providerId="ADAL" clId="{27E37192-1282-4505-8BB7-560C7061B1C1}" dt="2022-03-25T06:25:47.480" v="1" actId="1076"/>
        <pc:sldMasterMkLst>
          <pc:docMk/>
          <pc:sldMasterMk cId="0" sldId="2147483665"/>
        </pc:sldMasterMkLst>
        <pc:sldLayoutChg chg="addSp modSp mod">
          <pc:chgData name="Kate" userId="93a9740c-6f18-4f14-b4e4-7b061c934f44" providerId="ADAL" clId="{27E37192-1282-4505-8BB7-560C7061B1C1}" dt="2022-03-25T06:25:47.480" v="1" actId="1076"/>
          <pc:sldLayoutMkLst>
            <pc:docMk/>
            <pc:sldMasterMk cId="0" sldId="2147483665"/>
            <pc:sldLayoutMk cId="0" sldId="2147483667"/>
          </pc:sldLayoutMkLst>
          <pc:spChg chg="add mod">
            <ac:chgData name="Kate" userId="93a9740c-6f18-4f14-b4e4-7b061c934f44" providerId="ADAL" clId="{27E37192-1282-4505-8BB7-560C7061B1C1}" dt="2022-03-25T06:25:47.480" v="1" actId="1076"/>
            <ac:spMkLst>
              <pc:docMk/>
              <pc:sldMasterMk cId="0" sldId="2147483665"/>
              <pc:sldLayoutMk cId="0" sldId="2147483667"/>
              <ac:spMk id="4" creationId="{308F2333-FBA9-48C6-B06D-C166F0473E89}"/>
            </ac:spMkLst>
          </pc:spChg>
        </pc:sldLayoutChg>
      </pc:sldMasterChg>
    </pc:docChg>
  </pc:docChgLst>
  <pc:docChgLst>
    <pc:chgData name="RYAN, Kate" userId="S::ryankz@austin.org.au::93a9740c-6f18-4f14-b4e4-7b061c934f44" providerId="AD" clId="Web-{92FFFD75-7FD8-5065-781A-276E5A9E2EAB}"/>
    <pc:docChg chg="modSld">
      <pc:chgData name="RYAN, Kate" userId="S::ryankz@austin.org.au::93a9740c-6f18-4f14-b4e4-7b061c934f44" providerId="AD" clId="Web-{92FFFD75-7FD8-5065-781A-276E5A9E2EAB}" dt="2023-05-19T05:00:52.659" v="7"/>
      <pc:docMkLst>
        <pc:docMk/>
      </pc:docMkLst>
      <pc:sldChg chg="mod modShow">
        <pc:chgData name="RYAN, Kate" userId="S::ryankz@austin.org.au::93a9740c-6f18-4f14-b4e4-7b061c934f44" providerId="AD" clId="Web-{92FFFD75-7FD8-5065-781A-276E5A9E2EAB}" dt="2023-05-19T05:00:30.189" v="6"/>
        <pc:sldMkLst>
          <pc:docMk/>
          <pc:sldMk cId="0" sldId="261"/>
        </pc:sldMkLst>
      </pc:sldChg>
      <pc:sldChg chg="mod modShow">
        <pc:chgData name="RYAN, Kate" userId="S::ryankz@austin.org.au::93a9740c-6f18-4f14-b4e4-7b061c934f44" providerId="AD" clId="Web-{92FFFD75-7FD8-5065-781A-276E5A9E2EAB}" dt="2023-05-19T05:00:52.659" v="7"/>
        <pc:sldMkLst>
          <pc:docMk/>
          <pc:sldMk cId="0" sldId="288"/>
        </pc:sldMkLst>
      </pc:sldChg>
      <pc:sldChg chg="mod modShow">
        <pc:chgData name="RYAN, Kate" userId="S::ryankz@austin.org.au::93a9740c-6f18-4f14-b4e4-7b061c934f44" providerId="AD" clId="Web-{92FFFD75-7FD8-5065-781A-276E5A9E2EAB}" dt="2023-05-19T04:59:18.747" v="0"/>
        <pc:sldMkLst>
          <pc:docMk/>
          <pc:sldMk cId="0" sldId="370"/>
        </pc:sldMkLst>
      </pc:sldChg>
      <pc:sldChg chg="mod modShow">
        <pc:chgData name="RYAN, Kate" userId="S::ryankz@austin.org.au::93a9740c-6f18-4f14-b4e4-7b061c934f44" providerId="AD" clId="Web-{92FFFD75-7FD8-5065-781A-276E5A9E2EAB}" dt="2023-05-19T04:59:24.919" v="1"/>
        <pc:sldMkLst>
          <pc:docMk/>
          <pc:sldMk cId="0" sldId="382"/>
        </pc:sldMkLst>
      </pc:sldChg>
      <pc:sldChg chg="mod modShow">
        <pc:chgData name="RYAN, Kate" userId="S::ryankz@austin.org.au::93a9740c-6f18-4f14-b4e4-7b061c934f44" providerId="AD" clId="Web-{92FFFD75-7FD8-5065-781A-276E5A9E2EAB}" dt="2023-05-19T04:59:56.515" v="5"/>
        <pc:sldMkLst>
          <pc:docMk/>
          <pc:sldMk cId="0" sldId="383"/>
        </pc:sldMkLst>
      </pc:sldChg>
      <pc:sldChg chg="mod modShow">
        <pc:chgData name="RYAN, Kate" userId="S::ryankz@austin.org.au::93a9740c-6f18-4f14-b4e4-7b061c934f44" providerId="AD" clId="Web-{92FFFD75-7FD8-5065-781A-276E5A9E2EAB}" dt="2023-05-19T04:59:52.093" v="4"/>
        <pc:sldMkLst>
          <pc:docMk/>
          <pc:sldMk cId="0" sldId="385"/>
        </pc:sldMkLst>
      </pc:sldChg>
    </pc:docChg>
  </pc:docChgLst>
  <pc:docChgLst>
    <pc:chgData name="RYAN, Kate" userId="S::ryankz@austin.org.au::93a9740c-6f18-4f14-b4e4-7b061c934f44" providerId="AD" clId="Web-{A6F1BB9B-A80B-58D2-6583-80288190B1FF}"/>
    <pc:docChg chg="modSld">
      <pc:chgData name="RYAN, Kate" userId="S::ryankz@austin.org.au::93a9740c-6f18-4f14-b4e4-7b061c934f44" providerId="AD" clId="Web-{A6F1BB9B-A80B-58D2-6583-80288190B1FF}" dt="2022-02-10T21:32:16.919" v="0" actId="20577"/>
      <pc:docMkLst>
        <pc:docMk/>
      </pc:docMkLst>
      <pc:sldChg chg="modSp">
        <pc:chgData name="RYAN, Kate" userId="S::ryankz@austin.org.au::93a9740c-6f18-4f14-b4e4-7b061c934f44" providerId="AD" clId="Web-{A6F1BB9B-A80B-58D2-6583-80288190B1FF}" dt="2022-02-10T21:32:16.919" v="0" actId="20577"/>
        <pc:sldMkLst>
          <pc:docMk/>
          <pc:sldMk cId="0" sldId="257"/>
        </pc:sldMkLst>
        <pc:spChg chg="mod">
          <ac:chgData name="RYAN, Kate" userId="S::ryankz@austin.org.au::93a9740c-6f18-4f14-b4e4-7b061c934f44" providerId="AD" clId="Web-{A6F1BB9B-A80B-58D2-6583-80288190B1FF}" dt="2022-02-10T21:32:16.919" v="0" actId="20577"/>
          <ac:spMkLst>
            <pc:docMk/>
            <pc:sldMk cId="0" sldId="257"/>
            <ac:spMk id="307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8813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34" charset="0"/>
              </a:defRPr>
            </a:lvl1pPr>
          </a:lstStyle>
          <a:p>
            <a:pPr>
              <a:defRPr/>
            </a:pPr>
            <a:endParaRPr lang="en-AU"/>
          </a:p>
        </p:txBody>
      </p:sp>
      <p:sp>
        <p:nvSpPr>
          <p:cNvPr id="102403" name="Rectangle 3"/>
          <p:cNvSpPr>
            <a:spLocks noGrp="1" noChangeArrowheads="1"/>
          </p:cNvSpPr>
          <p:nvPr>
            <p:ph type="dt" sz="quarter" idx="1"/>
          </p:nvPr>
        </p:nvSpPr>
        <p:spPr bwMode="auto">
          <a:xfrm>
            <a:off x="3767138" y="0"/>
            <a:ext cx="28813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34" charset="0"/>
              </a:defRPr>
            </a:lvl1pPr>
          </a:lstStyle>
          <a:p>
            <a:pPr>
              <a:defRPr/>
            </a:pPr>
            <a:endParaRPr lang="en-AU"/>
          </a:p>
        </p:txBody>
      </p:sp>
      <p:sp>
        <p:nvSpPr>
          <p:cNvPr id="102404" name="Rectangle 4"/>
          <p:cNvSpPr>
            <a:spLocks noGrp="1" noChangeArrowheads="1"/>
          </p:cNvSpPr>
          <p:nvPr>
            <p:ph type="ftr" sz="quarter" idx="2"/>
          </p:nvPr>
        </p:nvSpPr>
        <p:spPr bwMode="auto">
          <a:xfrm>
            <a:off x="0" y="9358313"/>
            <a:ext cx="288131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34" charset="0"/>
              </a:defRPr>
            </a:lvl1pPr>
          </a:lstStyle>
          <a:p>
            <a:pPr>
              <a:defRPr/>
            </a:pPr>
            <a:endParaRPr lang="en-AU"/>
          </a:p>
        </p:txBody>
      </p:sp>
      <p:sp>
        <p:nvSpPr>
          <p:cNvPr id="102405" name="Rectangle 5"/>
          <p:cNvSpPr>
            <a:spLocks noGrp="1" noChangeArrowheads="1"/>
          </p:cNvSpPr>
          <p:nvPr>
            <p:ph type="sldNum" sz="quarter" idx="3"/>
          </p:nvPr>
        </p:nvSpPr>
        <p:spPr bwMode="auto">
          <a:xfrm>
            <a:off x="3767138" y="9358313"/>
            <a:ext cx="288131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34" charset="0"/>
              </a:defRPr>
            </a:lvl1pPr>
          </a:lstStyle>
          <a:p>
            <a:pPr>
              <a:defRPr/>
            </a:pPr>
            <a:fld id="{2C331F2D-F183-49B4-B5DE-FECC8E6854C4}" type="slidenum">
              <a:rPr lang="en-AU"/>
              <a:pPr>
                <a:defRPr/>
              </a:pPr>
              <a:t>‹#›</a:t>
            </a:fld>
            <a:endParaRPr lang="en-AU"/>
          </a:p>
        </p:txBody>
      </p:sp>
    </p:spTree>
    <p:extLst>
      <p:ext uri="{BB962C8B-B14F-4D97-AF65-F5344CB8AC3E}">
        <p14:creationId xmlns:p14="http://schemas.microsoft.com/office/powerpoint/2010/main" val="2343228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13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a:p>
        </p:txBody>
      </p:sp>
      <p:sp>
        <p:nvSpPr>
          <p:cNvPr id="11267" name="Rectangle 3"/>
          <p:cNvSpPr>
            <a:spLocks noGrp="1" noChangeArrowheads="1"/>
          </p:cNvSpPr>
          <p:nvPr>
            <p:ph type="dt" idx="1"/>
          </p:nvPr>
        </p:nvSpPr>
        <p:spPr bwMode="auto">
          <a:xfrm>
            <a:off x="3767138" y="0"/>
            <a:ext cx="28813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a:p>
        </p:txBody>
      </p:sp>
      <p:sp>
        <p:nvSpPr>
          <p:cNvPr id="27652" name="Rectangle 4"/>
          <p:cNvSpPr>
            <a:spLocks noGrp="1" noRot="1" noChangeAspect="1" noChangeArrowheads="1" noTextEdit="1"/>
          </p:cNvSpPr>
          <p:nvPr>
            <p:ph type="sldImg" idx="2"/>
          </p:nvPr>
        </p:nvSpPr>
        <p:spPr bwMode="auto">
          <a:xfrm>
            <a:off x="860425" y="738188"/>
            <a:ext cx="4926013" cy="3694112"/>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885825" y="4678363"/>
            <a:ext cx="4876800" cy="4433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1270" name="Rectangle 6"/>
          <p:cNvSpPr>
            <a:spLocks noGrp="1" noChangeArrowheads="1"/>
          </p:cNvSpPr>
          <p:nvPr>
            <p:ph type="ftr" sz="quarter" idx="4"/>
          </p:nvPr>
        </p:nvSpPr>
        <p:spPr bwMode="auto">
          <a:xfrm>
            <a:off x="0" y="9358313"/>
            <a:ext cx="288131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a:p>
        </p:txBody>
      </p:sp>
      <p:sp>
        <p:nvSpPr>
          <p:cNvPr id="11271" name="Rectangle 7"/>
          <p:cNvSpPr>
            <a:spLocks noGrp="1" noChangeArrowheads="1"/>
          </p:cNvSpPr>
          <p:nvPr>
            <p:ph type="sldNum" sz="quarter" idx="5"/>
          </p:nvPr>
        </p:nvSpPr>
        <p:spPr bwMode="auto">
          <a:xfrm>
            <a:off x="3767138" y="9358313"/>
            <a:ext cx="288131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3E71ED6-4758-4BBA-87EB-D10B3752D628}" type="slidenum">
              <a:rPr lang="en-AU"/>
              <a:pPr>
                <a:defRPr/>
              </a:pPr>
              <a:t>‹#›</a:t>
            </a:fld>
            <a:endParaRPr lang="en-AU"/>
          </a:p>
        </p:txBody>
      </p:sp>
    </p:spTree>
    <p:extLst>
      <p:ext uri="{BB962C8B-B14F-4D97-AF65-F5344CB8AC3E}">
        <p14:creationId xmlns:p14="http://schemas.microsoft.com/office/powerpoint/2010/main" val="1039525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7EFDD28-98A2-4BBA-BBB3-E04085AECD63}" type="slidenum">
              <a:rPr lang="en-AU" smtClean="0"/>
              <a:pPr/>
              <a:t>1</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AU"/>
              <a:t>All of the pieces of the puzzle fit together, as highlighted in the Background talk, modern day Hand Hygiene Programs are multimodal.</a:t>
            </a:r>
          </a:p>
          <a:p>
            <a:pPr eaLnBrk="1" hangingPunct="1"/>
            <a:r>
              <a:rPr lang="en-AU"/>
              <a:t>All of the pieces are required, eg. No point auditing if the information isn’t fed back &amp; used to develop interventions &amp; no point collecting data if you are not going to do anything with it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C4B40C9-227E-40E2-83F5-AB58C621F516}" type="slidenum">
              <a:rPr lang="en-AU" smtClean="0"/>
              <a:pPr/>
              <a:t>13</a:t>
            </a:fld>
            <a:endParaRPr lang="en-AU"/>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AU"/>
              <a:t>The more places the better, you can not expect HCW to perform HH if it is not easily accessed when the 5 Moments are taking place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1DCB684-0139-4773-90EB-1648B42B0EFB}" type="slidenum">
              <a:rPr lang="en-AU" smtClean="0"/>
              <a:pPr/>
              <a:t>14</a:t>
            </a:fld>
            <a:endParaRPr lang="en-A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ABCEB53-3DF5-48FB-AC4B-A700102D1134}" type="slidenum">
              <a:rPr lang="en-AU" smtClean="0"/>
              <a:pPr/>
              <a:t>15</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D2064B2-3431-4DBC-9A1A-70E86011E449}" type="slidenum">
              <a:rPr lang="en-AU" smtClean="0"/>
              <a:pPr/>
              <a:t>16</a:t>
            </a:fld>
            <a:endParaRPr lang="en-A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AU"/>
              <a:t>Every single HCW (clinical &amp; non clinical) should be educated on these points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D2064B2-3431-4DBC-9A1A-70E86011E449}" type="slidenum">
              <a:rPr lang="en-AU" smtClean="0"/>
              <a:pPr/>
              <a:t>17</a:t>
            </a:fld>
            <a:endParaRPr lang="en-A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AU"/>
              <a:t>Every single HCW (clinical &amp; non clinical) should be educated on these points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B829078-3EE4-4191-A8C1-17997AFFD4FE}" type="slidenum">
              <a:rPr lang="en-AU" smtClean="0"/>
              <a:pPr/>
              <a:t>18</a:t>
            </a:fld>
            <a:endParaRPr lang="en-AU"/>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AU"/>
              <a:t>Interventions can be large &amp; focus on the whole facility &amp; governed by the steering committee, or they can be locally owned ward specific interventions, these are often small things that are found when reviewing ward compliance data, but make a huge difference to staff compliance.</a:t>
            </a:r>
          </a:p>
          <a:p>
            <a:pPr eaLnBrk="1" hangingPunct="1"/>
            <a:r>
              <a:rPr lang="en-AU"/>
              <a:t>It is important to encourage staff to own their Hand Hygiene compliance results &amp; try to come up with some new ideas to imrpove it – “Ask the staff – what is stopping you from being able to do HH when you need to?” this will improve staff understanding of the 5 moments, but also shows people that the program is NOT about blaming or pointing the finger at staff but trying to make it easier for them to keep themselves &amp; the patients safe.</a:t>
            </a:r>
          </a:p>
          <a:p>
            <a:pPr eaLnBrk="1" hangingPunct="1"/>
            <a:r>
              <a:rPr lang="en-AU"/>
              <a:t>When staff are highlighting barriers &amp; issues to performing HH take these concerns seriously &amp; come up with ways to address these concerns, this will also improve staff buy in.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F0090C2-DB59-4A22-8DCA-FD3D67BD7E7E}" type="slidenum">
              <a:rPr lang="en-AU" smtClean="0"/>
              <a:pPr/>
              <a:t>19</a:t>
            </a:fld>
            <a:endParaRPr lang="en-A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AU"/>
              <a:t>A big part of your education package is the “clean between” program but not a part of your auditing.</a:t>
            </a:r>
          </a:p>
          <a:p>
            <a:pPr eaLnBrk="1" hangingPunct="1"/>
            <a:r>
              <a:rPr lang="en-AU"/>
              <a:t>BP cuffs, stethoscopes, ID tags, keyboards, phones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B959CAF-5A7B-45FB-9A23-F2378A34969B}" type="slidenum">
              <a:rPr lang="en-AU" smtClean="0"/>
              <a:pPr/>
              <a:t>20</a:t>
            </a:fld>
            <a:endParaRPr lang="en-AU"/>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Currently we are asking for 3 audits per year</a:t>
            </a:r>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21</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Currently we are asking for 3 audits per year</a:t>
            </a:r>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53B2AFD-245C-4349-B77A-E9B849B765CC}" type="slidenum">
              <a:rPr lang="en-AU" smtClean="0"/>
              <a:pPr/>
              <a:t>3</a:t>
            </a:fld>
            <a:endParaRPr lang="en-AU"/>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AU"/>
              <a:t>The first piece of the puzzle – draw the line in the sand, this is when our program will start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Currently we are asking for 3 audits per year</a:t>
            </a:r>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23</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Currently we are asking for 3 audits per year</a:t>
            </a:r>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24</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Currently we are asking for 3 audits per year</a:t>
            </a:r>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25</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B022D6D-C7FC-4539-973B-F7CBBD8E40A6}" type="slidenum">
              <a:rPr lang="en-AU" smtClean="0"/>
              <a:pPr/>
              <a:t>26</a:t>
            </a:fld>
            <a:endParaRPr lang="en-A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AU" dirty="0"/>
              <a:t>Currently we are using this number of observations for each hospital but this also will be reviewed at a later stage and hopefully the number can be reduced and still be statistically correct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Auditing wards where there is little staff/patient activity and interaction will result in a small number of moments being observed (i.e. non-acute settings) and resources required to undertake auditing may be better utilised measuring other aspects of a hand hygiene program (</a:t>
            </a:r>
            <a:r>
              <a:rPr lang="en-AU" dirty="0" err="1"/>
              <a:t>e.g</a:t>
            </a:r>
            <a:r>
              <a:rPr lang="en-AU" dirty="0"/>
              <a:t> product placement, education etc).</a:t>
            </a:r>
          </a:p>
          <a:p>
            <a:endParaRPr lang="en-AU" dirty="0"/>
          </a:p>
        </p:txBody>
      </p:sp>
      <p:sp>
        <p:nvSpPr>
          <p:cNvPr id="4" name="Slide Number Placeholder 3"/>
          <p:cNvSpPr>
            <a:spLocks noGrp="1"/>
          </p:cNvSpPr>
          <p:nvPr>
            <p:ph type="sldNum" sz="quarter" idx="10"/>
          </p:nvPr>
        </p:nvSpPr>
        <p:spPr/>
        <p:txBody>
          <a:bodyPr/>
          <a:lstStyle/>
          <a:p>
            <a:pPr>
              <a:defRPr/>
            </a:pPr>
            <a:fld id="{83E71ED6-4758-4BBA-87EB-D10B3752D628}" type="slidenum">
              <a:rPr lang="en-AU" smtClean="0"/>
              <a:pPr>
                <a:defRPr/>
              </a:pPr>
              <a:t>27</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4A8D48D-D51E-4FAD-8588-BAD6486B6C2E}" type="slidenum">
              <a:rPr lang="en-AU" smtClean="0"/>
              <a:pPr/>
              <a:t>29</a:t>
            </a:fld>
            <a:endParaRPr lang="en-AU"/>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89E1D6E-B372-4920-956D-23A7FE57A24C}" type="slidenum">
              <a:rPr lang="en-AU" smtClean="0"/>
              <a:pPr/>
              <a:t>30</a:t>
            </a:fld>
            <a:endParaRPr lang="en-AU"/>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AU"/>
              <a:t> After watching the training video , practice your auditing in a controlled environment then it’s a good idea to go up to the wards in pairs and both watch the same HCW. Don’t talk to each other whilst observing but then compare that you have both recorded the same numbers of observations. If not then go back to the video and watch it again then repeat this exercise.Once you are all doing it the same way then you can begin your auditing.</a:t>
            </a:r>
          </a:p>
          <a:p>
            <a:pPr eaLnBrk="1" hangingPunct="1"/>
            <a:r>
              <a:rPr lang="en-AU"/>
              <a:t>It also helps you to know your forms as sometimes things happen in a rush and you wont want to miss any opportunities to record a moment because you cant find where it goes on the sheet.</a:t>
            </a:r>
          </a:p>
          <a:p>
            <a:pPr eaLnBrk="1" hangingPunct="1"/>
            <a:r>
              <a:rPr lang="en-AU"/>
              <a:t>Early in each shift more likely to be more action happens( especially early in the morning), showers, physios,  observations,medications DRs rounds etc much slower in afternoons as usually visitors everywhere</a:t>
            </a:r>
          </a:p>
          <a:p>
            <a:pPr eaLnBrk="1" hangingPunct="1"/>
            <a:r>
              <a:rPr lang="en-AU"/>
              <a:t>But also be very conscious not to follow the same HCW around each day, need to vary who you observe to get a true history of the ward, try to observe all classifications of HCWs ,eg allied health, PSA, DRs and RN</a:t>
            </a:r>
          </a:p>
          <a:p>
            <a:pPr eaLnBrk="1" hangingPunct="1"/>
            <a:r>
              <a:rPr lang="en-AU"/>
              <a:t>You can observe in single rooms but we recommend multi bed bays as this gives the HCW the most opportunities to go pt to pt therefore more moments for observing, the exception being ICU</a:t>
            </a:r>
          </a:p>
          <a:p>
            <a:pPr eaLnBrk="1" hangingPunct="1"/>
            <a:endParaRPr lang="en-AU"/>
          </a:p>
          <a:p>
            <a:pPr eaLnBrk="1" hangingPunct="1"/>
            <a:r>
              <a:rPr lang="en-AU"/>
              <a:t>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EF1A2D4C-CD31-4247-8809-73F362F6B72D}" type="slidenum">
              <a:rPr lang="en-AU" smtClean="0"/>
              <a:pPr/>
              <a:t>31</a:t>
            </a:fld>
            <a:endParaRPr lang="en-AU"/>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AU"/>
              <a:t>We always get asked about the hawthorne effect and in the long run it makes little difference really as although they know you are watching and observing they will still get it wrong, you will see them wash at the wrong times or even wash their gloves to impress you</a:t>
            </a:r>
          </a:p>
          <a:p>
            <a:pPr eaLnBrk="1" hangingPunct="1"/>
            <a:r>
              <a:rPr lang="en-AU"/>
              <a:t>The more you audit the less people will notice you &amp; revert to normal practice.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104759F-2131-4909-80CD-5489F9FEC508}" type="slidenum">
              <a:rPr lang="en-AU" smtClean="0"/>
              <a:pPr/>
              <a:t>32</a:t>
            </a:fld>
            <a:endParaRPr lang="en-AU"/>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75DC38DA-395E-4CF0-B22A-91604F7B97BB}" type="slidenum">
              <a:rPr lang="en-AU" smtClean="0"/>
              <a:pPr/>
              <a:t>33</a:t>
            </a:fld>
            <a:endParaRPr lang="en-AU"/>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AU"/>
              <a:t>Feed back data at a ward level &amp; at an executive level, this provides everyone with a sense of responsibility for their data</a:t>
            </a:r>
          </a:p>
          <a:p>
            <a:pPr eaLnBrk="1" hangingPunct="1"/>
            <a:r>
              <a:rPr lang="en-AU"/>
              <a:t>Celebrate successes – monitor the data for improvements after interventions - &amp; celebrate improvements</a:t>
            </a:r>
          </a:p>
          <a:p>
            <a:pPr eaLnBrk="1" hangingPunct="1"/>
            <a:r>
              <a:rPr lang="en-AU"/>
              <a:t>Use data to focus on HCW group or Moment specific change – eg. This month we will focus on Moment 1 because that is where we are not very compliant</a:t>
            </a:r>
          </a:p>
          <a:p>
            <a:pPr eaLnBrk="1" hangingPunct="1"/>
            <a:r>
              <a:rPr lang="en-AU"/>
              <a:t>At a national level you need to submit data to HHA via State or Project coord</a:t>
            </a:r>
          </a:p>
          <a:p>
            <a:pPr eaLnBrk="1" hangingPunct="1"/>
            <a:r>
              <a:rPr lang="en-AU"/>
              <a:t>Facilities are provided with national &amp; jurisdictional benchmarks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51E3CC1-3845-4B81-BEE3-306CA726261D}" type="slidenum">
              <a:rPr lang="en-AU" smtClean="0"/>
              <a:pPr/>
              <a:t>4</a:t>
            </a:fld>
            <a:endParaRPr lang="en-A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AU"/>
              <a:t>Its important to get all the main people involved early, include yourself and ideally have your steering committee chaired by a executive member or senior person that way you get support from the top early on, we need to it to happen from the top down </a:t>
            </a:r>
          </a:p>
          <a:p>
            <a:pPr eaLnBrk="1" hangingPunct="1"/>
            <a:r>
              <a:rPr lang="en-AU"/>
              <a:t> Involve as many areas as possible ,encourage their input let them help you by supporting the program in their area, include allied health, pharmacy, nursing, medical,education depts, engineering all areas.</a:t>
            </a:r>
          </a:p>
          <a:p>
            <a:pPr eaLnBrk="1" hangingPunct="1"/>
            <a:r>
              <a:rPr lang="en-AU"/>
              <a:t>Area champions is a great way to go as these people will be able to educate their colleagues, apply peer group pressure passively ( of course) and help with product placement according to their work flow and help with specific area marketing</a:t>
            </a:r>
          </a:p>
          <a:p>
            <a:pPr eaLnBrk="1" hangingPunct="1"/>
            <a:r>
              <a:rPr lang="en-AU"/>
              <a:t>Use people who can help your cause, you cant do this alone. Empower others, encourage others </a:t>
            </a:r>
          </a:p>
          <a:p>
            <a:pPr eaLnBrk="1" hangingPunct="1"/>
            <a:r>
              <a:rPr lang="en-AU"/>
              <a:t>Remember this is not the HH resources person issue, its not an IC issue but it’s a hospital issue</a:t>
            </a:r>
          </a:p>
          <a:p>
            <a:pPr eaLnBrk="1" hangingPunct="1"/>
            <a:r>
              <a:rPr lang="en-AU"/>
              <a:t>Having passionate people is a must, meetings &amp; results can quickly turn negative, particularly in the beginning when compliance might be low, passionate &amp; enthusiastic people can keep things progressing</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97CD7D5-7FD6-4FD4-95D3-29A9DBE40EF6}" type="slidenum">
              <a:rPr lang="en-AU" smtClean="0"/>
              <a:pPr/>
              <a:t>34</a:t>
            </a:fld>
            <a:endParaRPr lang="en-AU"/>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85BEFA0-CAA3-4B5A-9374-E0D90BD71BEE}" type="slidenum">
              <a:rPr lang="en-AU" smtClean="0"/>
              <a:pPr/>
              <a:t>5</a:t>
            </a:fld>
            <a:endParaRPr lang="en-AU"/>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AU" dirty="0"/>
              <a:t>Select your sentinel wards to begin your auditing on usually 3 is a good number to begin with. Wards are usually selected because of there high rates of infection, often surgical wards but wards that you can make a big impact on.. </a:t>
            </a:r>
          </a:p>
          <a:p>
            <a:pPr eaLnBrk="1" hangingPunct="1"/>
            <a:r>
              <a:rPr lang="en-AU" dirty="0"/>
              <a:t>Once product selection has occurred you need to make sure that is out there to be used by all, on brackets on bed ends ,in corridors ,on trolleys in treatment rooms etc. Work with the NUM of the area as they know their workflow and it keeps them feel involved. There are quite clear recommendations in the manual of where to put it and where we recommend you take caution. There are many issues that may come into play with product selection but whatever you choose its important that your staff are happy to use it.</a:t>
            </a:r>
          </a:p>
          <a:p>
            <a:pPr eaLnBrk="1" hangingPunct="1"/>
            <a:r>
              <a:rPr lang="en-AU" dirty="0"/>
              <a:t>The education and marketing side of things is an ongoing one and one that needs constantly upgrading, and I know you may find this hard to believe but many HCW find  HH a boring topic to many, but regardless of this staff need to know what you expect from them</a:t>
            </a:r>
          </a:p>
          <a:p>
            <a:pPr eaLnBrk="1" hangingPunct="1"/>
            <a:r>
              <a:rPr lang="en-AU" dirty="0"/>
              <a:t>Be familiar with your forms, data entry tool and </a:t>
            </a:r>
            <a:r>
              <a:rPr lang="en-AU" dirty="0" err="1"/>
              <a:t>proformas</a:t>
            </a:r>
            <a:r>
              <a:rPr lang="en-AU" dirty="0"/>
              <a:t> and </a:t>
            </a:r>
          </a:p>
          <a:p>
            <a:pPr eaLnBrk="1" hangingPunct="1"/>
            <a:r>
              <a:rPr lang="en-AU" dirty="0"/>
              <a:t>Know when your observational data is due to be sent in, allow time for each ward, data entry and feedback</a:t>
            </a:r>
          </a:p>
          <a:p>
            <a:pPr eaLnBrk="1" hangingPunct="1"/>
            <a:r>
              <a:rPr lang="en-AU" dirty="0"/>
              <a:t>It also helps in your first wards if the NUM is on board and keen as he/she will be your biggest assets, they will help with communication, selecting area champions, remind all staff who enter the ward about the </a:t>
            </a:r>
            <a:r>
              <a:rPr lang="en-AU" dirty="0" err="1"/>
              <a:t>HH,allow</a:t>
            </a:r>
            <a:r>
              <a:rPr lang="en-AU" dirty="0"/>
              <a:t> staff time to attend education sessions, order the product, help with product placement as they know the unique work flow of their area etc.</a:t>
            </a:r>
          </a:p>
          <a:p>
            <a:pPr eaLnBrk="1" hangingPunct="1"/>
            <a:r>
              <a:rPr lang="en-AU" dirty="0"/>
              <a:t>It is a good idea to have all of your dates &amp; auditing periods &amp; reporting framework set up before you start so you can be organised &amp; ready at the start of your program.</a:t>
            </a:r>
          </a:p>
          <a:p>
            <a:pPr eaLnBrk="1" hangingPunct="1"/>
            <a:r>
              <a:rPr lang="en-AU" dirty="0"/>
              <a:t>Then you can gear up to having a launch if you so desire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57F6E0E-B987-440C-801F-AD88E06B7232}" type="slidenum">
              <a:rPr lang="en-AU" smtClean="0"/>
              <a:pPr/>
              <a:t>6</a:t>
            </a:fld>
            <a:endParaRPr lang="en-A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AU"/>
              <a:t>Have everyone involved from the start, do not implement major changes eg. Product placement/changes without full consultation</a:t>
            </a:r>
          </a:p>
          <a:p>
            <a:pPr eaLnBrk="1" hangingPunct="1"/>
            <a:r>
              <a:rPr lang="en-AU"/>
              <a:t>The generic risk assessment form is a great resource &amp; available at website. Also refer to website for evidence to support ABHR placement in paediatric areas &amp; about accidental ingestions &amp; fire risk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AB78EE3-DE59-4BC2-9DE4-C0A0BABDD237}" type="slidenum">
              <a:rPr lang="en-AU" smtClean="0"/>
              <a:pPr/>
              <a:t>9</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r>
              <a:rPr lang="en-AU"/>
              <a:t>Placement is a challenge in a lot of facilities, but for staff to be able to be compliant they HAVE to EASILY be able to access it at point of care – this is defined as within one step from providing care to patient. Take this example for instance, where ABHR is located at the doorway:</a:t>
            </a:r>
          </a:p>
          <a:p>
            <a:pPr marL="228600" indent="-228600" eaLnBrk="1" hangingPunct="1">
              <a:buFontTx/>
              <a:buAutoNum type="arabicPeriod"/>
            </a:pPr>
            <a:r>
              <a:rPr lang="en-AU"/>
              <a:t>HCW does HH on entering room before moment 1</a:t>
            </a:r>
          </a:p>
          <a:p>
            <a:pPr marL="228600" indent="-228600" eaLnBrk="1" hangingPunct="1">
              <a:buFontTx/>
              <a:buAutoNum type="arabicPeriod"/>
            </a:pPr>
            <a:r>
              <a:rPr lang="en-AU"/>
              <a:t>HCW retunrs to doorway to do HH after touching patient &amp; before doing procedure – changing IV fluid bag</a:t>
            </a:r>
          </a:p>
          <a:p>
            <a:pPr marL="228600" indent="-228600" eaLnBrk="1" hangingPunct="1">
              <a:buFontTx/>
              <a:buAutoNum type="arabicPeriod"/>
            </a:pPr>
            <a:r>
              <a:rPr lang="en-AU"/>
              <a:t>After Moment 3 returns to doorway to decontaminate before going to other patient and touching patient</a:t>
            </a:r>
          </a:p>
          <a:p>
            <a:pPr marL="228600" indent="-228600" eaLnBrk="1" hangingPunct="1">
              <a:buFontTx/>
              <a:buAutoNum type="arabicPeriod"/>
            </a:pPr>
            <a:r>
              <a:rPr lang="en-AU"/>
              <a:t>HCW then checks IDC measure, has to return to doorway immediately after to do HH Moment 3</a:t>
            </a:r>
          </a:p>
          <a:p>
            <a:pPr marL="228600" indent="-228600" eaLnBrk="1" hangingPunct="1">
              <a:buFontTx/>
              <a:buAutoNum type="arabicPeriod"/>
            </a:pPr>
            <a:r>
              <a:rPr lang="en-AU"/>
              <a:t>HCW returns to chart to record IDC measure, does HH at doorway</a:t>
            </a:r>
          </a:p>
          <a:p>
            <a:pPr marL="228600" indent="-228600" eaLnBrk="1" hangingPunct="1"/>
            <a:r>
              <a:rPr lang="en-AU"/>
              <a:t>You can see how having product at the doorway has made this very inefficient &amp; a lot of walking back &amp; forth</a:t>
            </a:r>
          </a:p>
          <a:p>
            <a:pPr marL="228600" indent="-228600" eaLnBrk="1" hangingPunct="1">
              <a:buFontTx/>
              <a:buAutoNum type="arabicPeriod"/>
            </a:pPr>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F0BE7BA-84B1-432A-95D2-CF69B586C729}" type="slidenum">
              <a:rPr lang="en-AU" smtClean="0"/>
              <a:pPr/>
              <a:t>10</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AU"/>
              <a:t>In this example ABHR is placed in middle of bay</a:t>
            </a:r>
          </a:p>
          <a:p>
            <a:pPr eaLnBrk="1" hangingPunct="1"/>
            <a:r>
              <a:rPr lang="en-AU"/>
              <a:t>This is a little more efficient, however still quite a lot of walking &amp; often curtains are in between patient areas, meaning HCW can easily recontaminate after using ABHR</a:t>
            </a:r>
          </a:p>
          <a:p>
            <a:pPr eaLnBrk="1" hangingPunct="1"/>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FD4599B-8E87-4AB4-831E-F588F70A0068}" type="slidenum">
              <a:rPr lang="en-AU" smtClean="0"/>
              <a:pPr/>
              <a:t>11</a:t>
            </a:fld>
            <a:endParaRPr lang="en-A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AU"/>
              <a:t>In this example the ABHR is at the end of the patients bed – you can see the dramatic difference this makes to workflow.</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6181B28-A6BE-4953-85BD-94CA925EACD8}" type="slidenum">
              <a:rPr lang="en-AU" smtClean="0"/>
              <a:pPr/>
              <a:t>12</a:t>
            </a:fld>
            <a:endParaRPr lang="en-AU"/>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AU"/>
              <a:t>And of course there is also the option of staff carrying their own ABHR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33"/>
          <p:cNvSpPr>
            <a:spLocks noGrp="1" noChangeArrowheads="1"/>
          </p:cNvSpPr>
          <p:nvPr>
            <p:ph type="dt" sz="half" idx="10"/>
          </p:nvPr>
        </p:nvSpPr>
        <p:spPr>
          <a:ln/>
        </p:spPr>
        <p:txBody>
          <a:bodyPr/>
          <a:lstStyle>
            <a:lvl1pPr>
              <a:defRPr/>
            </a:lvl1pPr>
          </a:lstStyle>
          <a:p>
            <a:pPr>
              <a:defRPr/>
            </a:pPr>
            <a:endParaRPr lang="en-AU"/>
          </a:p>
        </p:txBody>
      </p:sp>
      <p:sp>
        <p:nvSpPr>
          <p:cNvPr id="5" name="Rectangle 34"/>
          <p:cNvSpPr>
            <a:spLocks noGrp="1" noChangeArrowheads="1"/>
          </p:cNvSpPr>
          <p:nvPr>
            <p:ph type="ftr" sz="quarter" idx="11"/>
          </p:nvPr>
        </p:nvSpPr>
        <p:spPr>
          <a:ln/>
        </p:spPr>
        <p:txBody>
          <a:bodyPr/>
          <a:lstStyle>
            <a:lvl1pPr>
              <a:defRPr/>
            </a:lvl1pPr>
          </a:lstStyle>
          <a:p>
            <a:pPr>
              <a:defRPr/>
            </a:pPr>
            <a:endParaRPr lang="en-AU"/>
          </a:p>
        </p:txBody>
      </p:sp>
      <p:sp>
        <p:nvSpPr>
          <p:cNvPr id="6" name="Rectangle 35"/>
          <p:cNvSpPr>
            <a:spLocks noGrp="1" noChangeArrowheads="1"/>
          </p:cNvSpPr>
          <p:nvPr>
            <p:ph type="sldNum" sz="quarter" idx="12"/>
          </p:nvPr>
        </p:nvSpPr>
        <p:spPr>
          <a:ln/>
        </p:spPr>
        <p:txBody>
          <a:bodyPr/>
          <a:lstStyle>
            <a:lvl1pPr>
              <a:defRPr/>
            </a:lvl1pPr>
          </a:lstStyle>
          <a:p>
            <a:pPr>
              <a:defRPr/>
            </a:pPr>
            <a:fld id="{72253797-BB68-4DC7-85CE-3B9720C08E88}" type="slidenum">
              <a:rPr lang="en-AU"/>
              <a:pPr>
                <a:defRPr/>
              </a:pPr>
              <a:t>‹#›</a:t>
            </a:fld>
            <a:endParaRPr lang="en-A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3"/>
          <p:cNvSpPr>
            <a:spLocks noGrp="1" noChangeArrowheads="1"/>
          </p:cNvSpPr>
          <p:nvPr>
            <p:ph type="dt" sz="half" idx="10"/>
          </p:nvPr>
        </p:nvSpPr>
        <p:spPr>
          <a:ln/>
        </p:spPr>
        <p:txBody>
          <a:bodyPr/>
          <a:lstStyle>
            <a:lvl1pPr>
              <a:defRPr/>
            </a:lvl1pPr>
          </a:lstStyle>
          <a:p>
            <a:pPr>
              <a:defRPr/>
            </a:pPr>
            <a:endParaRPr lang="en-AU"/>
          </a:p>
        </p:txBody>
      </p:sp>
      <p:sp>
        <p:nvSpPr>
          <p:cNvPr id="5" name="Rectangle 34"/>
          <p:cNvSpPr>
            <a:spLocks noGrp="1" noChangeArrowheads="1"/>
          </p:cNvSpPr>
          <p:nvPr>
            <p:ph type="ftr" sz="quarter" idx="11"/>
          </p:nvPr>
        </p:nvSpPr>
        <p:spPr>
          <a:ln/>
        </p:spPr>
        <p:txBody>
          <a:bodyPr/>
          <a:lstStyle>
            <a:lvl1pPr>
              <a:defRPr/>
            </a:lvl1pPr>
          </a:lstStyle>
          <a:p>
            <a:pPr>
              <a:defRPr/>
            </a:pPr>
            <a:endParaRPr lang="en-AU"/>
          </a:p>
        </p:txBody>
      </p:sp>
      <p:sp>
        <p:nvSpPr>
          <p:cNvPr id="6" name="Rectangle 35"/>
          <p:cNvSpPr>
            <a:spLocks noGrp="1" noChangeArrowheads="1"/>
          </p:cNvSpPr>
          <p:nvPr>
            <p:ph type="sldNum" sz="quarter" idx="12"/>
          </p:nvPr>
        </p:nvSpPr>
        <p:spPr>
          <a:ln/>
        </p:spPr>
        <p:txBody>
          <a:bodyPr/>
          <a:lstStyle>
            <a:lvl1pPr>
              <a:defRPr/>
            </a:lvl1pPr>
          </a:lstStyle>
          <a:p>
            <a:pPr>
              <a:defRPr/>
            </a:pPr>
            <a:fld id="{DE9A8A72-AD4E-4F8C-A3E8-011E98334617}" type="slidenum">
              <a:rPr lang="en-AU"/>
              <a:pPr>
                <a:defRPr/>
              </a:pPr>
              <a:t>‹#›</a:t>
            </a:fld>
            <a:endParaRPr lang="en-A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0"/>
            <a:ext cx="2209800" cy="5938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0" y="0"/>
            <a:ext cx="6478588"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3"/>
          <p:cNvSpPr>
            <a:spLocks noGrp="1" noChangeArrowheads="1"/>
          </p:cNvSpPr>
          <p:nvPr>
            <p:ph type="dt" sz="half" idx="10"/>
          </p:nvPr>
        </p:nvSpPr>
        <p:spPr>
          <a:ln/>
        </p:spPr>
        <p:txBody>
          <a:bodyPr/>
          <a:lstStyle>
            <a:lvl1pPr>
              <a:defRPr/>
            </a:lvl1pPr>
          </a:lstStyle>
          <a:p>
            <a:pPr>
              <a:defRPr/>
            </a:pPr>
            <a:endParaRPr lang="en-AU"/>
          </a:p>
        </p:txBody>
      </p:sp>
      <p:sp>
        <p:nvSpPr>
          <p:cNvPr id="5" name="Rectangle 34"/>
          <p:cNvSpPr>
            <a:spLocks noGrp="1" noChangeArrowheads="1"/>
          </p:cNvSpPr>
          <p:nvPr>
            <p:ph type="ftr" sz="quarter" idx="11"/>
          </p:nvPr>
        </p:nvSpPr>
        <p:spPr>
          <a:ln/>
        </p:spPr>
        <p:txBody>
          <a:bodyPr/>
          <a:lstStyle>
            <a:lvl1pPr>
              <a:defRPr/>
            </a:lvl1pPr>
          </a:lstStyle>
          <a:p>
            <a:pPr>
              <a:defRPr/>
            </a:pPr>
            <a:endParaRPr lang="en-AU"/>
          </a:p>
        </p:txBody>
      </p:sp>
      <p:sp>
        <p:nvSpPr>
          <p:cNvPr id="6" name="Rectangle 35"/>
          <p:cNvSpPr>
            <a:spLocks noGrp="1" noChangeArrowheads="1"/>
          </p:cNvSpPr>
          <p:nvPr>
            <p:ph type="sldNum" sz="quarter" idx="12"/>
          </p:nvPr>
        </p:nvSpPr>
        <p:spPr>
          <a:ln/>
        </p:spPr>
        <p:txBody>
          <a:bodyPr/>
          <a:lstStyle>
            <a:lvl1pPr>
              <a:defRPr/>
            </a:lvl1pPr>
          </a:lstStyle>
          <a:p>
            <a:pPr>
              <a:defRPr/>
            </a:pPr>
            <a:fld id="{2E6F074E-AAD6-4843-A71B-5F0942DC9631}" type="slidenum">
              <a:rPr lang="en-AU"/>
              <a:pPr>
                <a:defRPr/>
              </a:pPr>
              <a:t>‹#›</a:t>
            </a:fld>
            <a:endParaRPr lang="en-AU"/>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404813"/>
            <a:ext cx="8229600" cy="1143000"/>
          </a:xfrm>
        </p:spPr>
        <p:txBody>
          <a:bodyPr/>
          <a:lstStyle/>
          <a:p>
            <a:r>
              <a:rPr lang="en-US"/>
              <a:t>Click to edit Master title style</a:t>
            </a:r>
            <a:endParaRPr lang="en-AU"/>
          </a:p>
        </p:txBody>
      </p:sp>
      <p:sp>
        <p:nvSpPr>
          <p:cNvPr id="3" name="Table Placeholder 2"/>
          <p:cNvSpPr>
            <a:spLocks noGrp="1"/>
          </p:cNvSpPr>
          <p:nvPr>
            <p:ph type="tbl" idx="1"/>
          </p:nvPr>
        </p:nvSpPr>
        <p:spPr>
          <a:xfrm>
            <a:off x="468313" y="1844675"/>
            <a:ext cx="8229600" cy="4525963"/>
          </a:xfrm>
        </p:spPr>
        <p:txBody>
          <a:bodyPr/>
          <a:lstStyle/>
          <a:p>
            <a:pPr lvl="0"/>
            <a:endParaRPr lang="en-AU" noProof="0"/>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CAFC3C1E-ACA1-486D-BE68-972BFB5F12F1}"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20150" cy="1052736"/>
          </a:xfrm>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
            <a:extLst>
              <a:ext uri="{FF2B5EF4-FFF2-40B4-BE49-F238E27FC236}">
                <a16:creationId xmlns:a16="http://schemas.microsoft.com/office/drawing/2014/main" id="{308F2333-FBA9-48C6-B06D-C166F0473E89}"/>
              </a:ext>
            </a:extLst>
          </p:cNvPr>
          <p:cNvSpPr/>
          <p:nvPr userDrawn="1"/>
        </p:nvSpPr>
        <p:spPr bwMode="auto">
          <a:xfrm>
            <a:off x="7573083" y="6308725"/>
            <a:ext cx="1547664" cy="549275"/>
          </a:xfrm>
          <a:prstGeom prst="rect">
            <a:avLst/>
          </a:prstGeom>
          <a:solidFill>
            <a:srgbClr val="11559A"/>
          </a:solidFill>
          <a:ln w="9525" cap="flat" cmpd="sng" algn="ctr">
            <a:solidFill>
              <a:srgbClr val="11559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A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a:ln>
                <a:noFill/>
              </a:ln>
              <a:solidFill>
                <a:schemeClr val="tx1"/>
              </a:solidFill>
              <a:effectLst/>
              <a:latin typeface="Arial"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3"/>
          <p:cNvSpPr>
            <a:spLocks noGrp="1" noChangeArrowheads="1"/>
          </p:cNvSpPr>
          <p:nvPr>
            <p:ph type="dt" sz="half" idx="10"/>
          </p:nvPr>
        </p:nvSpPr>
        <p:spPr>
          <a:ln/>
        </p:spPr>
        <p:txBody>
          <a:bodyPr/>
          <a:lstStyle>
            <a:lvl1pPr>
              <a:defRPr/>
            </a:lvl1pPr>
          </a:lstStyle>
          <a:p>
            <a:pPr>
              <a:defRPr/>
            </a:pPr>
            <a:endParaRPr lang="en-AU"/>
          </a:p>
        </p:txBody>
      </p:sp>
      <p:sp>
        <p:nvSpPr>
          <p:cNvPr id="5" name="Rectangle 34"/>
          <p:cNvSpPr>
            <a:spLocks noGrp="1" noChangeArrowheads="1"/>
          </p:cNvSpPr>
          <p:nvPr>
            <p:ph type="ftr" sz="quarter" idx="11"/>
          </p:nvPr>
        </p:nvSpPr>
        <p:spPr>
          <a:ln/>
        </p:spPr>
        <p:txBody>
          <a:bodyPr/>
          <a:lstStyle>
            <a:lvl1pPr>
              <a:defRPr/>
            </a:lvl1pPr>
          </a:lstStyle>
          <a:p>
            <a:pPr>
              <a:defRPr/>
            </a:pPr>
            <a:endParaRPr lang="en-AU"/>
          </a:p>
        </p:txBody>
      </p:sp>
      <p:sp>
        <p:nvSpPr>
          <p:cNvPr id="6" name="Rectangle 35"/>
          <p:cNvSpPr>
            <a:spLocks noGrp="1" noChangeArrowheads="1"/>
          </p:cNvSpPr>
          <p:nvPr>
            <p:ph type="sldNum" sz="quarter" idx="12"/>
          </p:nvPr>
        </p:nvSpPr>
        <p:spPr>
          <a:ln/>
        </p:spPr>
        <p:txBody>
          <a:bodyPr/>
          <a:lstStyle>
            <a:lvl1pPr>
              <a:defRPr/>
            </a:lvl1pPr>
          </a:lstStyle>
          <a:p>
            <a:pPr>
              <a:defRPr/>
            </a:pPr>
            <a:fld id="{9577108E-72CA-47F2-9976-41EBF94E29B1}" type="slidenum">
              <a:rPr lang="en-AU"/>
              <a:pPr>
                <a:defRPr/>
              </a:pPr>
              <a:t>‹#›</a:t>
            </a:fld>
            <a:endParaRPr lang="en-A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395288" y="1052513"/>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94238" y="1052513"/>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33"/>
          <p:cNvSpPr>
            <a:spLocks noGrp="1" noChangeArrowheads="1"/>
          </p:cNvSpPr>
          <p:nvPr>
            <p:ph type="dt" sz="half" idx="10"/>
          </p:nvPr>
        </p:nvSpPr>
        <p:spPr>
          <a:ln/>
        </p:spPr>
        <p:txBody>
          <a:bodyPr/>
          <a:lstStyle>
            <a:lvl1pPr>
              <a:defRPr/>
            </a:lvl1pPr>
          </a:lstStyle>
          <a:p>
            <a:pPr>
              <a:defRPr/>
            </a:pPr>
            <a:endParaRPr lang="en-AU"/>
          </a:p>
        </p:txBody>
      </p:sp>
      <p:sp>
        <p:nvSpPr>
          <p:cNvPr id="6" name="Rectangle 34"/>
          <p:cNvSpPr>
            <a:spLocks noGrp="1" noChangeArrowheads="1"/>
          </p:cNvSpPr>
          <p:nvPr>
            <p:ph type="ftr" sz="quarter" idx="11"/>
          </p:nvPr>
        </p:nvSpPr>
        <p:spPr>
          <a:ln/>
        </p:spPr>
        <p:txBody>
          <a:bodyPr/>
          <a:lstStyle>
            <a:lvl1pPr>
              <a:defRPr/>
            </a:lvl1pPr>
          </a:lstStyle>
          <a:p>
            <a:pPr>
              <a:defRPr/>
            </a:pPr>
            <a:endParaRPr lang="en-AU"/>
          </a:p>
        </p:txBody>
      </p:sp>
      <p:sp>
        <p:nvSpPr>
          <p:cNvPr id="7" name="Rectangle 35"/>
          <p:cNvSpPr>
            <a:spLocks noGrp="1" noChangeArrowheads="1"/>
          </p:cNvSpPr>
          <p:nvPr>
            <p:ph type="sldNum" sz="quarter" idx="12"/>
          </p:nvPr>
        </p:nvSpPr>
        <p:spPr>
          <a:ln/>
        </p:spPr>
        <p:txBody>
          <a:bodyPr/>
          <a:lstStyle>
            <a:lvl1pPr>
              <a:defRPr/>
            </a:lvl1pPr>
          </a:lstStyle>
          <a:p>
            <a:pPr>
              <a:defRPr/>
            </a:pPr>
            <a:fld id="{4D8BCE2D-C14B-457E-A91B-1C6575DC28F0}" type="slidenum">
              <a:rPr lang="en-AU"/>
              <a:pPr>
                <a:defRPr/>
              </a:pPr>
              <a:t>‹#›</a:t>
            </a:fld>
            <a:endParaRPr lang="en-A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33"/>
          <p:cNvSpPr>
            <a:spLocks noGrp="1" noChangeArrowheads="1"/>
          </p:cNvSpPr>
          <p:nvPr>
            <p:ph type="dt" sz="half" idx="10"/>
          </p:nvPr>
        </p:nvSpPr>
        <p:spPr>
          <a:ln/>
        </p:spPr>
        <p:txBody>
          <a:bodyPr/>
          <a:lstStyle>
            <a:lvl1pPr>
              <a:defRPr/>
            </a:lvl1pPr>
          </a:lstStyle>
          <a:p>
            <a:pPr>
              <a:defRPr/>
            </a:pPr>
            <a:endParaRPr lang="en-AU"/>
          </a:p>
        </p:txBody>
      </p:sp>
      <p:sp>
        <p:nvSpPr>
          <p:cNvPr id="8" name="Rectangle 34"/>
          <p:cNvSpPr>
            <a:spLocks noGrp="1" noChangeArrowheads="1"/>
          </p:cNvSpPr>
          <p:nvPr>
            <p:ph type="ftr" sz="quarter" idx="11"/>
          </p:nvPr>
        </p:nvSpPr>
        <p:spPr>
          <a:ln/>
        </p:spPr>
        <p:txBody>
          <a:bodyPr/>
          <a:lstStyle>
            <a:lvl1pPr>
              <a:defRPr/>
            </a:lvl1pPr>
          </a:lstStyle>
          <a:p>
            <a:pPr>
              <a:defRPr/>
            </a:pPr>
            <a:endParaRPr lang="en-AU"/>
          </a:p>
        </p:txBody>
      </p:sp>
      <p:sp>
        <p:nvSpPr>
          <p:cNvPr id="9" name="Rectangle 35"/>
          <p:cNvSpPr>
            <a:spLocks noGrp="1" noChangeArrowheads="1"/>
          </p:cNvSpPr>
          <p:nvPr>
            <p:ph type="sldNum" sz="quarter" idx="12"/>
          </p:nvPr>
        </p:nvSpPr>
        <p:spPr>
          <a:ln/>
        </p:spPr>
        <p:txBody>
          <a:bodyPr/>
          <a:lstStyle>
            <a:lvl1pPr>
              <a:defRPr/>
            </a:lvl1pPr>
          </a:lstStyle>
          <a:p>
            <a:pPr>
              <a:defRPr/>
            </a:pPr>
            <a:fld id="{C30E27DE-8ED8-4D30-B9B3-94C960487624}" type="slidenum">
              <a:rPr lang="en-AU"/>
              <a:pPr>
                <a:defRPr/>
              </a:pPr>
              <a:t>‹#›</a:t>
            </a:fld>
            <a:endParaRPr lang="en-A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33"/>
          <p:cNvSpPr>
            <a:spLocks noGrp="1" noChangeArrowheads="1"/>
          </p:cNvSpPr>
          <p:nvPr>
            <p:ph type="dt" sz="half" idx="10"/>
          </p:nvPr>
        </p:nvSpPr>
        <p:spPr>
          <a:ln/>
        </p:spPr>
        <p:txBody>
          <a:bodyPr/>
          <a:lstStyle>
            <a:lvl1pPr>
              <a:defRPr/>
            </a:lvl1pPr>
          </a:lstStyle>
          <a:p>
            <a:pPr>
              <a:defRPr/>
            </a:pPr>
            <a:endParaRPr lang="en-AU"/>
          </a:p>
        </p:txBody>
      </p:sp>
      <p:sp>
        <p:nvSpPr>
          <p:cNvPr id="4" name="Rectangle 34"/>
          <p:cNvSpPr>
            <a:spLocks noGrp="1" noChangeArrowheads="1"/>
          </p:cNvSpPr>
          <p:nvPr>
            <p:ph type="ftr" sz="quarter" idx="11"/>
          </p:nvPr>
        </p:nvSpPr>
        <p:spPr>
          <a:ln/>
        </p:spPr>
        <p:txBody>
          <a:bodyPr/>
          <a:lstStyle>
            <a:lvl1pPr>
              <a:defRPr/>
            </a:lvl1pPr>
          </a:lstStyle>
          <a:p>
            <a:pPr>
              <a:defRPr/>
            </a:pPr>
            <a:endParaRPr lang="en-AU"/>
          </a:p>
        </p:txBody>
      </p:sp>
      <p:sp>
        <p:nvSpPr>
          <p:cNvPr id="5" name="Rectangle 35"/>
          <p:cNvSpPr>
            <a:spLocks noGrp="1" noChangeArrowheads="1"/>
          </p:cNvSpPr>
          <p:nvPr>
            <p:ph type="sldNum" sz="quarter" idx="12"/>
          </p:nvPr>
        </p:nvSpPr>
        <p:spPr>
          <a:ln/>
        </p:spPr>
        <p:txBody>
          <a:bodyPr/>
          <a:lstStyle>
            <a:lvl1pPr>
              <a:defRPr/>
            </a:lvl1pPr>
          </a:lstStyle>
          <a:p>
            <a:pPr>
              <a:defRPr/>
            </a:pPr>
            <a:fld id="{E040A5DC-9E51-42B0-8CA2-2FD04C0ECEA1}" type="slidenum">
              <a:rPr lang="en-AU"/>
              <a:pPr>
                <a:defRPr/>
              </a:pPr>
              <a:t>‹#›</a:t>
            </a:fld>
            <a:endParaRPr lang="en-A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3"/>
          <p:cNvSpPr>
            <a:spLocks noGrp="1" noChangeArrowheads="1"/>
          </p:cNvSpPr>
          <p:nvPr>
            <p:ph type="dt" sz="half" idx="10"/>
          </p:nvPr>
        </p:nvSpPr>
        <p:spPr>
          <a:ln/>
        </p:spPr>
        <p:txBody>
          <a:bodyPr/>
          <a:lstStyle>
            <a:lvl1pPr>
              <a:defRPr/>
            </a:lvl1pPr>
          </a:lstStyle>
          <a:p>
            <a:pPr>
              <a:defRPr/>
            </a:pPr>
            <a:endParaRPr lang="en-AU"/>
          </a:p>
        </p:txBody>
      </p:sp>
      <p:sp>
        <p:nvSpPr>
          <p:cNvPr id="3" name="Rectangle 34"/>
          <p:cNvSpPr>
            <a:spLocks noGrp="1" noChangeArrowheads="1"/>
          </p:cNvSpPr>
          <p:nvPr>
            <p:ph type="ftr" sz="quarter" idx="11"/>
          </p:nvPr>
        </p:nvSpPr>
        <p:spPr>
          <a:ln/>
        </p:spPr>
        <p:txBody>
          <a:bodyPr/>
          <a:lstStyle>
            <a:lvl1pPr>
              <a:defRPr/>
            </a:lvl1pPr>
          </a:lstStyle>
          <a:p>
            <a:pPr>
              <a:defRPr/>
            </a:pPr>
            <a:endParaRPr lang="en-AU"/>
          </a:p>
        </p:txBody>
      </p:sp>
      <p:sp>
        <p:nvSpPr>
          <p:cNvPr id="4" name="Rectangle 35"/>
          <p:cNvSpPr>
            <a:spLocks noGrp="1" noChangeArrowheads="1"/>
          </p:cNvSpPr>
          <p:nvPr>
            <p:ph type="sldNum" sz="quarter" idx="12"/>
          </p:nvPr>
        </p:nvSpPr>
        <p:spPr>
          <a:ln/>
        </p:spPr>
        <p:txBody>
          <a:bodyPr/>
          <a:lstStyle>
            <a:lvl1pPr>
              <a:defRPr/>
            </a:lvl1pPr>
          </a:lstStyle>
          <a:p>
            <a:pPr>
              <a:defRPr/>
            </a:pPr>
            <a:fld id="{6C12FF81-887A-49D9-B985-3E1352BDCFDD}" type="slidenum">
              <a:rPr lang="en-AU"/>
              <a:pPr>
                <a:defRPr/>
              </a:pPr>
              <a:t>‹#›</a:t>
            </a:fld>
            <a:endParaRPr lang="en-A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3"/>
          <p:cNvSpPr>
            <a:spLocks noGrp="1" noChangeArrowheads="1"/>
          </p:cNvSpPr>
          <p:nvPr>
            <p:ph type="dt" sz="half" idx="10"/>
          </p:nvPr>
        </p:nvSpPr>
        <p:spPr>
          <a:ln/>
        </p:spPr>
        <p:txBody>
          <a:bodyPr/>
          <a:lstStyle>
            <a:lvl1pPr>
              <a:defRPr/>
            </a:lvl1pPr>
          </a:lstStyle>
          <a:p>
            <a:pPr>
              <a:defRPr/>
            </a:pPr>
            <a:endParaRPr lang="en-AU"/>
          </a:p>
        </p:txBody>
      </p:sp>
      <p:sp>
        <p:nvSpPr>
          <p:cNvPr id="6" name="Rectangle 34"/>
          <p:cNvSpPr>
            <a:spLocks noGrp="1" noChangeArrowheads="1"/>
          </p:cNvSpPr>
          <p:nvPr>
            <p:ph type="ftr" sz="quarter" idx="11"/>
          </p:nvPr>
        </p:nvSpPr>
        <p:spPr>
          <a:ln/>
        </p:spPr>
        <p:txBody>
          <a:bodyPr/>
          <a:lstStyle>
            <a:lvl1pPr>
              <a:defRPr/>
            </a:lvl1pPr>
          </a:lstStyle>
          <a:p>
            <a:pPr>
              <a:defRPr/>
            </a:pPr>
            <a:endParaRPr lang="en-AU"/>
          </a:p>
        </p:txBody>
      </p:sp>
      <p:sp>
        <p:nvSpPr>
          <p:cNvPr id="7" name="Rectangle 35"/>
          <p:cNvSpPr>
            <a:spLocks noGrp="1" noChangeArrowheads="1"/>
          </p:cNvSpPr>
          <p:nvPr>
            <p:ph type="sldNum" sz="quarter" idx="12"/>
          </p:nvPr>
        </p:nvSpPr>
        <p:spPr>
          <a:ln/>
        </p:spPr>
        <p:txBody>
          <a:bodyPr/>
          <a:lstStyle>
            <a:lvl1pPr>
              <a:defRPr/>
            </a:lvl1pPr>
          </a:lstStyle>
          <a:p>
            <a:pPr>
              <a:defRPr/>
            </a:pPr>
            <a:fld id="{8EF18D77-D7F8-4943-B3C0-C959513B5AA4}" type="slidenum">
              <a:rPr lang="en-AU"/>
              <a:pPr>
                <a:defRPr/>
              </a:pPr>
              <a:t>‹#›</a:t>
            </a:fld>
            <a:endParaRPr lang="en-A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3"/>
          <p:cNvSpPr>
            <a:spLocks noGrp="1" noChangeArrowheads="1"/>
          </p:cNvSpPr>
          <p:nvPr>
            <p:ph type="dt" sz="half" idx="10"/>
          </p:nvPr>
        </p:nvSpPr>
        <p:spPr>
          <a:ln/>
        </p:spPr>
        <p:txBody>
          <a:bodyPr/>
          <a:lstStyle>
            <a:lvl1pPr>
              <a:defRPr/>
            </a:lvl1pPr>
          </a:lstStyle>
          <a:p>
            <a:pPr>
              <a:defRPr/>
            </a:pPr>
            <a:endParaRPr lang="en-AU"/>
          </a:p>
        </p:txBody>
      </p:sp>
      <p:sp>
        <p:nvSpPr>
          <p:cNvPr id="6" name="Rectangle 34"/>
          <p:cNvSpPr>
            <a:spLocks noGrp="1" noChangeArrowheads="1"/>
          </p:cNvSpPr>
          <p:nvPr>
            <p:ph type="ftr" sz="quarter" idx="11"/>
          </p:nvPr>
        </p:nvSpPr>
        <p:spPr>
          <a:ln/>
        </p:spPr>
        <p:txBody>
          <a:bodyPr/>
          <a:lstStyle>
            <a:lvl1pPr>
              <a:defRPr/>
            </a:lvl1pPr>
          </a:lstStyle>
          <a:p>
            <a:pPr>
              <a:defRPr/>
            </a:pPr>
            <a:endParaRPr lang="en-AU"/>
          </a:p>
        </p:txBody>
      </p:sp>
      <p:sp>
        <p:nvSpPr>
          <p:cNvPr id="7" name="Rectangle 35"/>
          <p:cNvSpPr>
            <a:spLocks noGrp="1" noChangeArrowheads="1"/>
          </p:cNvSpPr>
          <p:nvPr>
            <p:ph type="sldNum" sz="quarter" idx="12"/>
          </p:nvPr>
        </p:nvSpPr>
        <p:spPr>
          <a:ln/>
        </p:spPr>
        <p:txBody>
          <a:bodyPr/>
          <a:lstStyle>
            <a:lvl1pPr>
              <a:defRPr/>
            </a:lvl1pPr>
          </a:lstStyle>
          <a:p>
            <a:pPr>
              <a:defRPr/>
            </a:pPr>
            <a:fld id="{14902B1C-C24C-4FB8-9C30-7FE69648EBE0}" type="slidenum">
              <a:rPr lang="en-AU"/>
              <a:pPr>
                <a:defRPr/>
              </a:pPr>
              <a:t>‹#›</a:t>
            </a:fld>
            <a:endParaRPr lang="en-A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917" name="Rectangle 29"/>
          <p:cNvSpPr>
            <a:spLocks noChangeArrowheads="1"/>
          </p:cNvSpPr>
          <p:nvPr userDrawn="1"/>
        </p:nvSpPr>
        <p:spPr bwMode="auto">
          <a:xfrm>
            <a:off x="0" y="6251575"/>
            <a:ext cx="9144000" cy="606425"/>
          </a:xfrm>
          <a:prstGeom prst="rect">
            <a:avLst/>
          </a:prstGeom>
          <a:solidFill>
            <a:srgbClr val="11559A"/>
          </a:solidFill>
          <a:ln w="9525">
            <a:noFill/>
            <a:miter lim="800000"/>
            <a:headEnd/>
            <a:tailEnd/>
          </a:ln>
          <a:effectLst/>
        </p:spPr>
        <p:txBody>
          <a:bodyPr lIns="91423" tIns="45711" rIns="91423" bIns="45711" anchor="ctr"/>
          <a:lstStyle/>
          <a:p>
            <a:pPr algn="ctr">
              <a:defRPr/>
            </a:pPr>
            <a:endParaRPr lang="en-US" sz="4000">
              <a:solidFill>
                <a:schemeClr val="bg1"/>
              </a:solidFill>
              <a:latin typeface="Arial Black" pitchFamily="34" charset="0"/>
            </a:endParaRPr>
          </a:p>
        </p:txBody>
      </p:sp>
      <p:sp>
        <p:nvSpPr>
          <p:cNvPr id="37918" name="Rectangle 30"/>
          <p:cNvSpPr>
            <a:spLocks noChangeArrowheads="1"/>
          </p:cNvSpPr>
          <p:nvPr userDrawn="1"/>
        </p:nvSpPr>
        <p:spPr bwMode="auto">
          <a:xfrm>
            <a:off x="0" y="0"/>
            <a:ext cx="9144000" cy="1052736"/>
          </a:xfrm>
          <a:prstGeom prst="rect">
            <a:avLst/>
          </a:prstGeom>
          <a:solidFill>
            <a:srgbClr val="11559A"/>
          </a:solidFill>
          <a:ln w="9525">
            <a:noFill/>
            <a:miter lim="800000"/>
            <a:headEnd/>
            <a:tailEnd/>
          </a:ln>
          <a:effectLst/>
        </p:spPr>
        <p:txBody>
          <a:bodyPr lIns="91423" tIns="45711" rIns="91423" bIns="45711" anchor="ctr"/>
          <a:lstStyle/>
          <a:p>
            <a:pPr algn="ctr">
              <a:defRPr/>
            </a:pPr>
            <a:br>
              <a:rPr lang="en-GB" sz="4000">
                <a:solidFill>
                  <a:schemeClr val="bg1"/>
                </a:solidFill>
                <a:latin typeface="Arial Black" pitchFamily="34" charset="0"/>
              </a:rPr>
            </a:br>
            <a:endParaRPr lang="en-AU" sz="4000">
              <a:solidFill>
                <a:schemeClr val="bg1"/>
              </a:solidFill>
              <a:latin typeface="Arial Black" pitchFamily="34" charset="0"/>
            </a:endParaRPr>
          </a:p>
        </p:txBody>
      </p:sp>
      <p:sp>
        <p:nvSpPr>
          <p:cNvPr id="1028" name="Rectangle 31"/>
          <p:cNvSpPr>
            <a:spLocks noGrp="1" noChangeArrowheads="1"/>
          </p:cNvSpPr>
          <p:nvPr>
            <p:ph type="title"/>
          </p:nvPr>
        </p:nvSpPr>
        <p:spPr bwMode="auto">
          <a:xfrm>
            <a:off x="0" y="0"/>
            <a:ext cx="8820150" cy="836613"/>
          </a:xfrm>
          <a:prstGeom prst="rect">
            <a:avLst/>
          </a:prstGeom>
          <a:noFill/>
          <a:ln w="9525">
            <a:noFill/>
            <a:miter lim="800000"/>
            <a:headEnd/>
            <a:tailEnd/>
          </a:ln>
        </p:spPr>
        <p:txBody>
          <a:bodyPr vert="horz" wrap="square" lIns="91423" tIns="45711" rIns="91423" bIns="45711" numCol="1" anchor="ctr" anchorCtr="0" compatLnSpc="1">
            <a:prstTxWarp prst="textNoShape">
              <a:avLst/>
            </a:prstTxWarp>
          </a:bodyPr>
          <a:lstStyle/>
          <a:p>
            <a:pPr lvl="0"/>
            <a:r>
              <a:rPr lang="en-AU"/>
              <a:t>Click to edit Master title style</a:t>
            </a:r>
          </a:p>
        </p:txBody>
      </p:sp>
      <p:sp>
        <p:nvSpPr>
          <p:cNvPr id="1029" name="Rectangle 32"/>
          <p:cNvSpPr>
            <a:spLocks noGrp="1" noChangeArrowheads="1"/>
          </p:cNvSpPr>
          <p:nvPr>
            <p:ph type="body" idx="1"/>
          </p:nvPr>
        </p:nvSpPr>
        <p:spPr bwMode="auto">
          <a:xfrm>
            <a:off x="179388" y="1125538"/>
            <a:ext cx="8445500" cy="4886325"/>
          </a:xfrm>
          <a:prstGeom prst="rect">
            <a:avLst/>
          </a:prstGeom>
          <a:noFill/>
          <a:ln w="9525">
            <a:noFill/>
            <a:miter lim="800000"/>
            <a:headEnd/>
            <a:tailEnd/>
          </a:ln>
        </p:spPr>
        <p:txBody>
          <a:bodyPr vert="horz" wrap="square" lIns="91423" tIns="45711" rIns="91423" bIns="45711"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37921" name="Rectangle 33"/>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defRPr sz="1400"/>
            </a:lvl1pPr>
          </a:lstStyle>
          <a:p>
            <a:pPr>
              <a:defRPr/>
            </a:pPr>
            <a:endParaRPr lang="en-AU"/>
          </a:p>
        </p:txBody>
      </p:sp>
      <p:sp>
        <p:nvSpPr>
          <p:cNvPr id="37922" name="Rectangle 3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ctr">
              <a:defRPr sz="1400"/>
            </a:lvl1pPr>
          </a:lstStyle>
          <a:p>
            <a:pPr>
              <a:defRPr/>
            </a:pPr>
            <a:endParaRPr lang="en-AU"/>
          </a:p>
        </p:txBody>
      </p:sp>
      <p:sp>
        <p:nvSpPr>
          <p:cNvPr id="37923" name="Rectangle 3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r">
              <a:defRPr sz="1400"/>
            </a:lvl1pPr>
          </a:lstStyle>
          <a:p>
            <a:pPr>
              <a:defRPr/>
            </a:pPr>
            <a:fld id="{AF887BBB-8357-478A-A08A-A5394D56FF31}" type="slidenum">
              <a:rPr lang="en-AU"/>
              <a:pPr>
                <a:defRPr/>
              </a:pPr>
              <a:t>‹#›</a:t>
            </a:fld>
            <a:endParaRPr lang="en-AU"/>
          </a:p>
        </p:txBody>
      </p:sp>
      <p:sp>
        <p:nvSpPr>
          <p:cNvPr id="37924" name="Rectangle 36"/>
          <p:cNvSpPr>
            <a:spLocks noChangeArrowheads="1"/>
          </p:cNvSpPr>
          <p:nvPr userDrawn="1"/>
        </p:nvSpPr>
        <p:spPr bwMode="auto">
          <a:xfrm flipV="1">
            <a:off x="457200" y="6721475"/>
            <a:ext cx="2601913" cy="136525"/>
          </a:xfrm>
          <a:prstGeom prst="rect">
            <a:avLst/>
          </a:prstGeom>
          <a:noFill/>
          <a:ln w="9525">
            <a:noFill/>
            <a:miter lim="800000"/>
            <a:headEnd/>
            <a:tailEnd/>
          </a:ln>
          <a:effectLst/>
        </p:spPr>
        <p:txBody>
          <a:bodyPr lIns="95772" tIns="47886" rIns="95772" bIns="47886"/>
          <a:lstStyle/>
          <a:p>
            <a:pPr defTabSz="957263">
              <a:defRPr/>
            </a:pPr>
            <a:endParaRPr lang="en-AU" sz="1400"/>
          </a:p>
        </p:txBody>
      </p:sp>
      <p:sp>
        <p:nvSpPr>
          <p:cNvPr id="37925" name="Rectangle 37"/>
          <p:cNvSpPr>
            <a:spLocks noChangeArrowheads="1"/>
          </p:cNvSpPr>
          <p:nvPr userDrawn="1"/>
        </p:nvSpPr>
        <p:spPr bwMode="auto">
          <a:xfrm>
            <a:off x="3124200" y="6245225"/>
            <a:ext cx="2895600" cy="476250"/>
          </a:xfrm>
          <a:prstGeom prst="rect">
            <a:avLst/>
          </a:prstGeom>
          <a:noFill/>
          <a:ln w="9525">
            <a:noFill/>
            <a:miter lim="800000"/>
            <a:headEnd/>
            <a:tailEnd/>
          </a:ln>
          <a:effectLst/>
        </p:spPr>
        <p:txBody>
          <a:bodyPr lIns="95772" tIns="47886" rIns="95772" bIns="47886"/>
          <a:lstStyle/>
          <a:p>
            <a:pPr algn="ctr" defTabSz="957263">
              <a:defRPr/>
            </a:pPr>
            <a:endParaRPr lang="en-AU" sz="1400"/>
          </a:p>
        </p:txBody>
      </p:sp>
      <p:sp>
        <p:nvSpPr>
          <p:cNvPr id="37926" name="Rectangle 38"/>
          <p:cNvSpPr>
            <a:spLocks noChangeArrowheads="1"/>
          </p:cNvSpPr>
          <p:nvPr userDrawn="1"/>
        </p:nvSpPr>
        <p:spPr bwMode="auto">
          <a:xfrm flipV="1">
            <a:off x="457200" y="6721475"/>
            <a:ext cx="2601913" cy="136525"/>
          </a:xfrm>
          <a:prstGeom prst="rect">
            <a:avLst/>
          </a:prstGeom>
          <a:noFill/>
          <a:ln w="9525">
            <a:noFill/>
            <a:miter lim="800000"/>
            <a:headEnd/>
            <a:tailEnd/>
          </a:ln>
          <a:effectLst/>
        </p:spPr>
        <p:txBody>
          <a:bodyPr lIns="91423" tIns="45711" rIns="91423" bIns="45711"/>
          <a:lstStyle/>
          <a:p>
            <a:pPr>
              <a:defRPr/>
            </a:pPr>
            <a:endParaRPr lang="en-AU" sz="1400"/>
          </a:p>
        </p:txBody>
      </p:sp>
      <p:sp>
        <p:nvSpPr>
          <p:cNvPr id="37927" name="Rectangle 39"/>
          <p:cNvSpPr>
            <a:spLocks noChangeArrowheads="1"/>
          </p:cNvSpPr>
          <p:nvPr userDrawn="1"/>
        </p:nvSpPr>
        <p:spPr bwMode="auto">
          <a:xfrm>
            <a:off x="3124200" y="6245225"/>
            <a:ext cx="2895600" cy="476250"/>
          </a:xfrm>
          <a:prstGeom prst="rect">
            <a:avLst/>
          </a:prstGeom>
          <a:noFill/>
          <a:ln w="9525">
            <a:noFill/>
            <a:miter lim="800000"/>
            <a:headEnd/>
            <a:tailEnd/>
          </a:ln>
          <a:effectLst/>
        </p:spPr>
        <p:txBody>
          <a:bodyPr lIns="91423" tIns="45711" rIns="91423" bIns="45711"/>
          <a:lstStyle/>
          <a:p>
            <a:pPr algn="ctr">
              <a:defRPr/>
            </a:pPr>
            <a:endParaRPr lang="en-AU" sz="1400"/>
          </a:p>
        </p:txBody>
      </p:sp>
      <p:sp>
        <p:nvSpPr>
          <p:cNvPr id="37928" name="Rectangle 40"/>
          <p:cNvSpPr>
            <a:spLocks noChangeArrowheads="1"/>
          </p:cNvSpPr>
          <p:nvPr userDrawn="1"/>
        </p:nvSpPr>
        <p:spPr bwMode="auto">
          <a:xfrm>
            <a:off x="6659563" y="6237288"/>
            <a:ext cx="2133600" cy="476250"/>
          </a:xfrm>
          <a:prstGeom prst="rect">
            <a:avLst/>
          </a:prstGeom>
          <a:noFill/>
          <a:ln w="9525">
            <a:noFill/>
            <a:miter lim="800000"/>
            <a:headEnd/>
            <a:tailEnd/>
          </a:ln>
          <a:effectLst/>
        </p:spPr>
        <p:txBody>
          <a:bodyPr lIns="91423" tIns="45711" rIns="91423" bIns="45711"/>
          <a:lstStyle/>
          <a:p>
            <a:pPr algn="r">
              <a:defRPr/>
            </a:pPr>
            <a:endParaRPr lang="en-US" sz="1400"/>
          </a:p>
        </p:txBody>
      </p:sp>
      <p:pic>
        <p:nvPicPr>
          <p:cNvPr id="1038" name="Picture 41" descr="Safety_Qual%20Comm"/>
          <p:cNvPicPr>
            <a:picLocks noChangeAspect="1" noChangeArrowheads="1"/>
          </p:cNvPicPr>
          <p:nvPr userDrawn="1"/>
        </p:nvPicPr>
        <p:blipFill>
          <a:blip r:embed="rId14" cstate="print"/>
          <a:srcRect/>
          <a:stretch>
            <a:fillRect/>
          </a:stretch>
        </p:blipFill>
        <p:spPr bwMode="auto">
          <a:xfrm>
            <a:off x="7740650" y="6453188"/>
            <a:ext cx="1230313" cy="307975"/>
          </a:xfrm>
          <a:prstGeom prst="rect">
            <a:avLst/>
          </a:prstGeom>
          <a:noFill/>
          <a:ln w="9525">
            <a:noFill/>
            <a:miter lim="800000"/>
            <a:headEnd/>
            <a:tailEnd/>
          </a:ln>
        </p:spPr>
      </p:pic>
      <p:pic>
        <p:nvPicPr>
          <p:cNvPr id="1039" name="Picture 42"/>
          <p:cNvPicPr>
            <a:picLocks noChangeAspect="1" noChangeArrowheads="1"/>
          </p:cNvPicPr>
          <p:nvPr userDrawn="1"/>
        </p:nvPicPr>
        <p:blipFill>
          <a:blip r:embed="rId15" cstate="print"/>
          <a:srcRect/>
          <a:stretch>
            <a:fillRect/>
          </a:stretch>
        </p:blipFill>
        <p:spPr bwMode="auto">
          <a:xfrm>
            <a:off x="142875" y="6308725"/>
            <a:ext cx="2628900" cy="549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ransition/>
  <p:txStyles>
    <p:titleStyle>
      <a:lvl1pPr algn="ctr" rtl="0" eaLnBrk="0" fontAlgn="base" hangingPunct="0">
        <a:spcBef>
          <a:spcPct val="0"/>
        </a:spcBef>
        <a:spcAft>
          <a:spcPct val="0"/>
        </a:spcAft>
        <a:defRPr sz="4000">
          <a:solidFill>
            <a:schemeClr val="bg1"/>
          </a:solidFill>
          <a:latin typeface="Arial Black" pitchFamily="34" charset="0"/>
          <a:ea typeface="+mj-ea"/>
          <a:cs typeface="+mj-cs"/>
        </a:defRPr>
      </a:lvl1pPr>
      <a:lvl2pPr algn="ctr" rtl="0" eaLnBrk="0" fontAlgn="base" hangingPunct="0">
        <a:spcBef>
          <a:spcPct val="0"/>
        </a:spcBef>
        <a:spcAft>
          <a:spcPct val="0"/>
        </a:spcAft>
        <a:defRPr sz="4000">
          <a:solidFill>
            <a:schemeClr val="bg1"/>
          </a:solidFill>
          <a:latin typeface="Arial Black" pitchFamily="34" charset="0"/>
        </a:defRPr>
      </a:lvl2pPr>
      <a:lvl3pPr algn="ctr" rtl="0" eaLnBrk="0" fontAlgn="base" hangingPunct="0">
        <a:spcBef>
          <a:spcPct val="0"/>
        </a:spcBef>
        <a:spcAft>
          <a:spcPct val="0"/>
        </a:spcAft>
        <a:defRPr sz="4000">
          <a:solidFill>
            <a:schemeClr val="bg1"/>
          </a:solidFill>
          <a:latin typeface="Arial Black" pitchFamily="34" charset="0"/>
        </a:defRPr>
      </a:lvl3pPr>
      <a:lvl4pPr algn="ctr" rtl="0" eaLnBrk="0" fontAlgn="base" hangingPunct="0">
        <a:spcBef>
          <a:spcPct val="0"/>
        </a:spcBef>
        <a:spcAft>
          <a:spcPct val="0"/>
        </a:spcAft>
        <a:defRPr sz="4000">
          <a:solidFill>
            <a:schemeClr val="bg1"/>
          </a:solidFill>
          <a:latin typeface="Arial Black" pitchFamily="34" charset="0"/>
        </a:defRPr>
      </a:lvl4pPr>
      <a:lvl5pPr algn="ctr" rtl="0" eaLnBrk="0" fontAlgn="base" hangingPunct="0">
        <a:spcBef>
          <a:spcPct val="0"/>
        </a:spcBef>
        <a:spcAft>
          <a:spcPct val="0"/>
        </a:spcAft>
        <a:defRPr sz="4000">
          <a:solidFill>
            <a:schemeClr val="bg1"/>
          </a:solidFill>
          <a:latin typeface="Arial Black" pitchFamily="34" charset="0"/>
        </a:defRPr>
      </a:lvl5pPr>
      <a:lvl6pPr marL="457200" algn="ctr" rtl="0" fontAlgn="base">
        <a:spcBef>
          <a:spcPct val="0"/>
        </a:spcBef>
        <a:spcAft>
          <a:spcPct val="0"/>
        </a:spcAft>
        <a:defRPr sz="4000">
          <a:solidFill>
            <a:schemeClr val="bg1"/>
          </a:solidFill>
          <a:latin typeface="Arial Black" pitchFamily="34" charset="0"/>
        </a:defRPr>
      </a:lvl6pPr>
      <a:lvl7pPr marL="914400" algn="ctr" rtl="0" fontAlgn="base">
        <a:spcBef>
          <a:spcPct val="0"/>
        </a:spcBef>
        <a:spcAft>
          <a:spcPct val="0"/>
        </a:spcAft>
        <a:defRPr sz="4000">
          <a:solidFill>
            <a:schemeClr val="bg1"/>
          </a:solidFill>
          <a:latin typeface="Arial Black" pitchFamily="34" charset="0"/>
        </a:defRPr>
      </a:lvl7pPr>
      <a:lvl8pPr marL="1371600" algn="ctr" rtl="0" fontAlgn="base">
        <a:spcBef>
          <a:spcPct val="0"/>
        </a:spcBef>
        <a:spcAft>
          <a:spcPct val="0"/>
        </a:spcAft>
        <a:defRPr sz="4000">
          <a:solidFill>
            <a:schemeClr val="bg1"/>
          </a:solidFill>
          <a:latin typeface="Arial Black" pitchFamily="34" charset="0"/>
        </a:defRPr>
      </a:lvl8pPr>
      <a:lvl9pPr marL="1828800" algn="ctr" rtl="0" fontAlgn="base">
        <a:spcBef>
          <a:spcPct val="0"/>
        </a:spcBef>
        <a:spcAft>
          <a:spcPct val="0"/>
        </a:spcAft>
        <a:defRPr sz="4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3200" b="1">
          <a:solidFill>
            <a:srgbClr val="11559A"/>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800" b="1">
          <a:solidFill>
            <a:srgbClr val="1877DA"/>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2400" b="1">
          <a:solidFill>
            <a:srgbClr val="FF8A00"/>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2000" b="1">
          <a:solidFill>
            <a:srgbClr val="11559A"/>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2000" b="1">
          <a:solidFill>
            <a:srgbClr val="1877DA"/>
          </a:solidFill>
          <a:latin typeface="Arial" pitchFamily="34" charset="0"/>
          <a:cs typeface="Arial" pitchFamily="34" charset="0"/>
        </a:defRPr>
      </a:lvl5pPr>
      <a:lvl6pPr marL="2514600" indent="-228600" algn="l" rtl="0" fontAlgn="base">
        <a:spcBef>
          <a:spcPct val="20000"/>
        </a:spcBef>
        <a:spcAft>
          <a:spcPct val="0"/>
        </a:spcAft>
        <a:buChar char="»"/>
        <a:defRPr sz="2000" b="1">
          <a:solidFill>
            <a:srgbClr val="1877DA"/>
          </a:solidFill>
          <a:latin typeface="+mn-lt"/>
        </a:defRPr>
      </a:lvl6pPr>
      <a:lvl7pPr marL="2971800" indent="-228600" algn="l" rtl="0" fontAlgn="base">
        <a:spcBef>
          <a:spcPct val="20000"/>
        </a:spcBef>
        <a:spcAft>
          <a:spcPct val="0"/>
        </a:spcAft>
        <a:buChar char="»"/>
        <a:defRPr sz="2000" b="1">
          <a:solidFill>
            <a:srgbClr val="1877DA"/>
          </a:solidFill>
          <a:latin typeface="+mn-lt"/>
        </a:defRPr>
      </a:lvl7pPr>
      <a:lvl8pPr marL="3429000" indent="-228600" algn="l" rtl="0" fontAlgn="base">
        <a:spcBef>
          <a:spcPct val="20000"/>
        </a:spcBef>
        <a:spcAft>
          <a:spcPct val="0"/>
        </a:spcAft>
        <a:buChar char="»"/>
        <a:defRPr sz="2000" b="1">
          <a:solidFill>
            <a:srgbClr val="1877DA"/>
          </a:solidFill>
          <a:latin typeface="+mn-lt"/>
        </a:defRPr>
      </a:lvl8pPr>
      <a:lvl9pPr marL="3886200" indent="-228600" algn="l" rtl="0" fontAlgn="base">
        <a:spcBef>
          <a:spcPct val="20000"/>
        </a:spcBef>
        <a:spcAft>
          <a:spcPct val="0"/>
        </a:spcAft>
        <a:buChar char="»"/>
        <a:defRPr sz="2000" b="1">
          <a:solidFill>
            <a:srgbClr val="1877D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1.xml.rels><?xml version="1.0" encoding="UTF-8" standalone="yes"?>
<Relationships xmlns="http://schemas.openxmlformats.org/package/2006/relationships"><Relationship Id="rId3" Type="http://schemas.openxmlformats.org/officeDocument/2006/relationships/hyperlink" Target="http://www.journals.uchicago.edu/doi/abs/10.1086/595692?ai=u3&amp;mi=0&amp;af=R"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hha.org.au/"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692275" y="5084763"/>
            <a:ext cx="5759450" cy="1417637"/>
          </a:xfrm>
        </p:spPr>
        <p:txBody>
          <a:bodyPr/>
          <a:lstStyle/>
          <a:p>
            <a:pPr eaLnBrk="1" hangingPunct="1"/>
            <a:r>
              <a:rPr lang="en-AU" sz="2800"/>
              <a:t>All the pieces fit together…</a:t>
            </a:r>
          </a:p>
        </p:txBody>
      </p:sp>
      <p:grpSp>
        <p:nvGrpSpPr>
          <p:cNvPr id="2051" name="Group 17"/>
          <p:cNvGrpSpPr>
            <a:grpSpLocks/>
          </p:cNvGrpSpPr>
          <p:nvPr/>
        </p:nvGrpSpPr>
        <p:grpSpPr bwMode="auto">
          <a:xfrm>
            <a:off x="2124075" y="1341438"/>
            <a:ext cx="5184775" cy="4173537"/>
            <a:chOff x="1824" y="633"/>
            <a:chExt cx="2834" cy="2849"/>
          </a:xfrm>
        </p:grpSpPr>
        <p:sp>
          <p:nvSpPr>
            <p:cNvPr id="2060" name="Puzzle3"/>
            <p:cNvSpPr>
              <a:spLocks noEditPoints="1" noChangeArrowheads="1"/>
            </p:cNvSpPr>
            <p:nvPr/>
          </p:nvSpPr>
          <p:spPr bwMode="auto">
            <a:xfrm>
              <a:off x="3204" y="633"/>
              <a:ext cx="1114" cy="1514"/>
            </a:xfrm>
            <a:custGeom>
              <a:avLst/>
              <a:gdLst>
                <a:gd name="T0" fmla="*/ 28 w 21600"/>
                <a:gd name="T1" fmla="*/ 78 h 21600"/>
                <a:gd name="T2" fmla="*/ 55 w 21600"/>
                <a:gd name="T3" fmla="*/ 104 h 21600"/>
                <a:gd name="T4" fmla="*/ 35 w 21600"/>
                <a:gd name="T5" fmla="*/ 68 h 21600"/>
                <a:gd name="T6" fmla="*/ 55 w 21600"/>
                <a:gd name="T7" fmla="*/ 34 h 21600"/>
                <a:gd name="T8" fmla="*/ 28 w 21600"/>
                <a:gd name="T9" fmla="*/ 0 h 21600"/>
                <a:gd name="T10" fmla="*/ 2 w 21600"/>
                <a:gd name="T11" fmla="*/ 33 h 21600"/>
                <a:gd name="T12" fmla="*/ 21 w 21600"/>
                <a:gd name="T13" fmla="*/ 66 h 21600"/>
                <a:gd name="T14" fmla="*/ 2 w 21600"/>
                <a:gd name="T15" fmla="*/ 104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AU"/>
            </a:p>
          </p:txBody>
        </p:sp>
        <p:sp>
          <p:nvSpPr>
            <p:cNvPr id="2061" name="Puzzle2"/>
            <p:cNvSpPr>
              <a:spLocks noEditPoints="1" noChangeArrowheads="1"/>
            </p:cNvSpPr>
            <p:nvPr/>
          </p:nvSpPr>
          <p:spPr bwMode="auto">
            <a:xfrm>
              <a:off x="2880" y="1736"/>
              <a:ext cx="1778" cy="1379"/>
            </a:xfrm>
            <a:custGeom>
              <a:avLst/>
              <a:gdLst>
                <a:gd name="T0" fmla="*/ 0 w 21600"/>
                <a:gd name="T1" fmla="*/ 55 h 21600"/>
                <a:gd name="T2" fmla="*/ 28 w 21600"/>
                <a:gd name="T3" fmla="*/ 86 h 21600"/>
                <a:gd name="T4" fmla="*/ 70 w 21600"/>
                <a:gd name="T5" fmla="*/ 57 h 21600"/>
                <a:gd name="T6" fmla="*/ 114 w 21600"/>
                <a:gd name="T7" fmla="*/ 86 h 21600"/>
                <a:gd name="T8" fmla="*/ 146 w 21600"/>
                <a:gd name="T9" fmla="*/ 61 h 21600"/>
                <a:gd name="T10" fmla="*/ 114 w 21600"/>
                <a:gd name="T11" fmla="*/ 23 h 21600"/>
                <a:gd name="T12" fmla="*/ 73 w 21600"/>
                <a:gd name="T13" fmla="*/ 0 h 21600"/>
                <a:gd name="T14" fmla="*/ 28 w 21600"/>
                <a:gd name="T15" fmla="*/ 24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AU"/>
            </a:p>
          </p:txBody>
        </p:sp>
        <p:sp>
          <p:nvSpPr>
            <p:cNvPr id="2062" name="Puzzle4"/>
            <p:cNvSpPr>
              <a:spLocks noEditPoints="1" noChangeArrowheads="1"/>
            </p:cNvSpPr>
            <p:nvPr/>
          </p:nvSpPr>
          <p:spPr bwMode="auto">
            <a:xfrm>
              <a:off x="2192" y="1719"/>
              <a:ext cx="1072" cy="1763"/>
            </a:xfrm>
            <a:custGeom>
              <a:avLst/>
              <a:gdLst>
                <a:gd name="T0" fmla="*/ 20 w 21600"/>
                <a:gd name="T1" fmla="*/ 77 h 21600"/>
                <a:gd name="T2" fmla="*/ 1 w 21600"/>
                <a:gd name="T3" fmla="*/ 113 h 21600"/>
                <a:gd name="T4" fmla="*/ 28 w 21600"/>
                <a:gd name="T5" fmla="*/ 144 h 21600"/>
                <a:gd name="T6" fmla="*/ 52 w 21600"/>
                <a:gd name="T7" fmla="*/ 112 h 21600"/>
                <a:gd name="T8" fmla="*/ 34 w 21600"/>
                <a:gd name="T9" fmla="*/ 73 h 21600"/>
                <a:gd name="T10" fmla="*/ 52 w 21600"/>
                <a:gd name="T11" fmla="*/ 31 h 21600"/>
                <a:gd name="T12" fmla="*/ 27 w 21600"/>
                <a:gd name="T13" fmla="*/ 0 h 21600"/>
                <a:gd name="T14" fmla="*/ 1 w 21600"/>
                <a:gd name="T15" fmla="*/ 31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AU"/>
            </a:p>
          </p:txBody>
        </p:sp>
        <p:sp>
          <p:nvSpPr>
            <p:cNvPr id="2063" name="Puzzle1"/>
            <p:cNvSpPr>
              <a:spLocks noEditPoints="1" noChangeArrowheads="1"/>
            </p:cNvSpPr>
            <p:nvPr/>
          </p:nvSpPr>
          <p:spPr bwMode="auto">
            <a:xfrm>
              <a:off x="1824" y="1091"/>
              <a:ext cx="1800" cy="1051"/>
            </a:xfrm>
            <a:custGeom>
              <a:avLst/>
              <a:gdLst>
                <a:gd name="T0" fmla="*/ 116 w 21600"/>
                <a:gd name="T1" fmla="*/ 50 h 21600"/>
                <a:gd name="T2" fmla="*/ 118 w 21600"/>
                <a:gd name="T3" fmla="*/ 1 h 21600"/>
                <a:gd name="T4" fmla="*/ 33 w 21600"/>
                <a:gd name="T5" fmla="*/ 2 h 21600"/>
                <a:gd name="T6" fmla="*/ 35 w 21600"/>
                <a:gd name="T7" fmla="*/ 50 h 21600"/>
                <a:gd name="T8" fmla="*/ 75 w 21600"/>
                <a:gd name="T9" fmla="*/ 31 h 21600"/>
                <a:gd name="T10" fmla="*/ 75 w 21600"/>
                <a:gd name="T11" fmla="*/ 21 h 21600"/>
                <a:gd name="T12" fmla="*/ 150 w 21600"/>
                <a:gd name="T13" fmla="*/ 24 h 21600"/>
                <a:gd name="T14" fmla="*/ 0 w 21600"/>
                <a:gd name="T15" fmla="*/ 24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AU"/>
            </a:p>
          </p:txBody>
        </p:sp>
      </p:grpSp>
      <p:grpSp>
        <p:nvGrpSpPr>
          <p:cNvPr id="2052" name="Group 15"/>
          <p:cNvGrpSpPr>
            <a:grpSpLocks/>
          </p:cNvGrpSpPr>
          <p:nvPr/>
        </p:nvGrpSpPr>
        <p:grpSpPr bwMode="auto">
          <a:xfrm>
            <a:off x="1981200" y="2133600"/>
            <a:ext cx="4635500" cy="2774950"/>
            <a:chOff x="1981200" y="2132856"/>
            <a:chExt cx="4635624" cy="2776389"/>
          </a:xfrm>
        </p:grpSpPr>
        <p:sp>
          <p:nvSpPr>
            <p:cNvPr id="2054" name="Text Box 8"/>
            <p:cNvSpPr txBox="1">
              <a:spLocks noChangeArrowheads="1"/>
            </p:cNvSpPr>
            <p:nvPr/>
          </p:nvSpPr>
          <p:spPr bwMode="auto">
            <a:xfrm>
              <a:off x="3962400" y="2895600"/>
              <a:ext cx="990600" cy="366713"/>
            </a:xfrm>
            <a:prstGeom prst="rect">
              <a:avLst/>
            </a:prstGeom>
            <a:noFill/>
            <a:ln w="9525">
              <a:noFill/>
              <a:miter lim="800000"/>
              <a:headEnd/>
              <a:tailEnd/>
            </a:ln>
          </p:spPr>
          <p:txBody>
            <a:bodyPr>
              <a:spAutoFit/>
            </a:bodyPr>
            <a:lstStyle/>
            <a:p>
              <a:pPr>
                <a:spcBef>
                  <a:spcPct val="50000"/>
                </a:spcBef>
              </a:pPr>
              <a:endParaRPr lang="en-US"/>
            </a:p>
          </p:txBody>
        </p:sp>
        <p:sp>
          <p:nvSpPr>
            <p:cNvPr id="2055" name="Text Box 14"/>
            <p:cNvSpPr txBox="1">
              <a:spLocks noChangeArrowheads="1"/>
            </p:cNvSpPr>
            <p:nvPr/>
          </p:nvSpPr>
          <p:spPr bwMode="auto">
            <a:xfrm>
              <a:off x="1981200" y="2895600"/>
              <a:ext cx="1905000" cy="366713"/>
            </a:xfrm>
            <a:prstGeom prst="rect">
              <a:avLst/>
            </a:prstGeom>
            <a:noFill/>
            <a:ln w="9525">
              <a:noFill/>
              <a:miter lim="800000"/>
              <a:headEnd/>
              <a:tailEnd/>
            </a:ln>
          </p:spPr>
          <p:txBody>
            <a:bodyPr>
              <a:spAutoFit/>
            </a:bodyPr>
            <a:lstStyle/>
            <a:p>
              <a:pPr>
                <a:spcBef>
                  <a:spcPct val="50000"/>
                </a:spcBef>
              </a:pPr>
              <a:endParaRPr lang="en-US"/>
            </a:p>
          </p:txBody>
        </p:sp>
        <p:sp>
          <p:nvSpPr>
            <p:cNvPr id="2056" name="Text Box 22"/>
            <p:cNvSpPr txBox="1">
              <a:spLocks noChangeArrowheads="1"/>
            </p:cNvSpPr>
            <p:nvPr/>
          </p:nvSpPr>
          <p:spPr bwMode="auto">
            <a:xfrm>
              <a:off x="2339752" y="2564904"/>
              <a:ext cx="2663825" cy="338554"/>
            </a:xfrm>
            <a:prstGeom prst="rect">
              <a:avLst/>
            </a:prstGeom>
            <a:noFill/>
            <a:ln w="9525">
              <a:noFill/>
              <a:miter lim="800000"/>
              <a:headEnd/>
              <a:tailEnd/>
            </a:ln>
          </p:spPr>
          <p:txBody>
            <a:bodyPr>
              <a:spAutoFit/>
            </a:bodyPr>
            <a:lstStyle/>
            <a:p>
              <a:pPr algn="ctr">
                <a:spcBef>
                  <a:spcPct val="50000"/>
                </a:spcBef>
              </a:pPr>
              <a:r>
                <a:rPr lang="en-AU" sz="1600" b="1" dirty="0"/>
                <a:t>HH Program</a:t>
              </a:r>
            </a:p>
          </p:txBody>
        </p:sp>
        <p:sp>
          <p:nvSpPr>
            <p:cNvPr id="2057" name="Text Box 23"/>
            <p:cNvSpPr txBox="1">
              <a:spLocks noChangeArrowheads="1"/>
            </p:cNvSpPr>
            <p:nvPr/>
          </p:nvSpPr>
          <p:spPr bwMode="auto">
            <a:xfrm>
              <a:off x="4788024" y="2132856"/>
              <a:ext cx="1828800" cy="338554"/>
            </a:xfrm>
            <a:prstGeom prst="rect">
              <a:avLst/>
            </a:prstGeom>
            <a:noFill/>
            <a:ln w="9525">
              <a:noFill/>
              <a:miter lim="800000"/>
              <a:headEnd/>
              <a:tailEnd/>
            </a:ln>
          </p:spPr>
          <p:txBody>
            <a:bodyPr>
              <a:spAutoFit/>
            </a:bodyPr>
            <a:lstStyle/>
            <a:p>
              <a:pPr algn="ctr">
                <a:spcBef>
                  <a:spcPct val="50000"/>
                </a:spcBef>
              </a:pPr>
              <a:r>
                <a:rPr lang="en-AU" sz="1600" b="1"/>
                <a:t>Auditing</a:t>
              </a:r>
            </a:p>
          </p:txBody>
        </p:sp>
        <p:sp>
          <p:nvSpPr>
            <p:cNvPr id="2058" name="Text Box 24"/>
            <p:cNvSpPr txBox="1">
              <a:spLocks noChangeArrowheads="1"/>
            </p:cNvSpPr>
            <p:nvPr/>
          </p:nvSpPr>
          <p:spPr bwMode="auto">
            <a:xfrm>
              <a:off x="4787900" y="3860800"/>
              <a:ext cx="1441450" cy="366713"/>
            </a:xfrm>
            <a:prstGeom prst="rect">
              <a:avLst/>
            </a:prstGeom>
            <a:noFill/>
            <a:ln w="9525">
              <a:noFill/>
              <a:miter lim="800000"/>
              <a:headEnd/>
              <a:tailEnd/>
            </a:ln>
          </p:spPr>
          <p:txBody>
            <a:bodyPr>
              <a:spAutoFit/>
            </a:bodyPr>
            <a:lstStyle/>
            <a:p>
              <a:pPr>
                <a:spcBef>
                  <a:spcPct val="50000"/>
                </a:spcBef>
              </a:pPr>
              <a:r>
                <a:rPr lang="en-AU" b="1"/>
                <a:t>Feedback</a:t>
              </a:r>
            </a:p>
          </p:txBody>
        </p:sp>
        <p:sp>
          <p:nvSpPr>
            <p:cNvPr id="2059" name="Text Box 25"/>
            <p:cNvSpPr txBox="1">
              <a:spLocks noChangeArrowheads="1"/>
            </p:cNvSpPr>
            <p:nvPr/>
          </p:nvSpPr>
          <p:spPr bwMode="auto">
            <a:xfrm>
              <a:off x="2771800" y="3717032"/>
              <a:ext cx="2232025" cy="1192213"/>
            </a:xfrm>
            <a:prstGeom prst="rect">
              <a:avLst/>
            </a:prstGeom>
            <a:noFill/>
            <a:ln w="9525">
              <a:noFill/>
              <a:miter lim="800000"/>
              <a:headEnd/>
              <a:tailEnd/>
            </a:ln>
          </p:spPr>
          <p:txBody>
            <a:bodyPr>
              <a:spAutoFit/>
            </a:bodyPr>
            <a:lstStyle/>
            <a:p>
              <a:pPr algn="ctr">
                <a:spcBef>
                  <a:spcPct val="50000"/>
                </a:spcBef>
              </a:pPr>
              <a:r>
                <a:rPr lang="en-AU" b="1"/>
                <a:t>Education </a:t>
              </a:r>
            </a:p>
            <a:p>
              <a:pPr algn="ctr">
                <a:spcBef>
                  <a:spcPct val="50000"/>
                </a:spcBef>
              </a:pPr>
              <a:r>
                <a:rPr lang="en-AU" b="1"/>
                <a:t>&amp; </a:t>
              </a:r>
            </a:p>
            <a:p>
              <a:pPr algn="ctr">
                <a:spcBef>
                  <a:spcPct val="50000"/>
                </a:spcBef>
              </a:pPr>
              <a:r>
                <a:rPr lang="en-AU" b="1"/>
                <a:t>Interventions</a:t>
              </a:r>
            </a:p>
          </p:txBody>
        </p:sp>
      </p:grpSp>
      <p:sp>
        <p:nvSpPr>
          <p:cNvPr id="17" name="Rectangle 2"/>
          <p:cNvSpPr txBox="1">
            <a:spLocks noChangeArrowheads="1"/>
          </p:cNvSpPr>
          <p:nvPr/>
        </p:nvSpPr>
        <p:spPr bwMode="auto">
          <a:xfrm>
            <a:off x="899592" y="116632"/>
            <a:ext cx="7543800" cy="981075"/>
          </a:xfrm>
          <a:prstGeom prst="rect">
            <a:avLst/>
          </a:prstGeom>
          <a:noFill/>
          <a:ln w="9525">
            <a:noFill/>
            <a:miter lim="800000"/>
            <a:headEnd/>
            <a:tailEnd/>
          </a:ln>
          <a:effectLst/>
        </p:spPr>
        <p:txBody>
          <a:bodyPr anchor="ctr"/>
          <a:lstStyle/>
          <a:p>
            <a:pPr algn="ctr">
              <a:defRPr/>
            </a:pPr>
            <a:r>
              <a:rPr lang="en-AU" sz="4400" b="1" kern="0" dirty="0">
                <a:solidFill>
                  <a:schemeClr val="bg1"/>
                </a:solidFill>
                <a:latin typeface="Arial Black" pitchFamily="34" charset="0"/>
                <a:ea typeface="+mj-ea"/>
                <a:cs typeface="+mj-cs"/>
              </a:rPr>
              <a:t>The Multimodal Method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1187450" y="1268413"/>
            <a:ext cx="0" cy="1584325"/>
          </a:xfrm>
          <a:prstGeom prst="line">
            <a:avLst/>
          </a:prstGeom>
          <a:noFill/>
          <a:ln w="50800">
            <a:solidFill>
              <a:schemeClr val="folHlink"/>
            </a:solidFill>
            <a:round/>
            <a:headEnd/>
            <a:tailEnd/>
          </a:ln>
        </p:spPr>
        <p:txBody>
          <a:bodyPr/>
          <a:lstStyle/>
          <a:p>
            <a:endParaRPr lang="en-AU"/>
          </a:p>
        </p:txBody>
      </p:sp>
      <p:sp>
        <p:nvSpPr>
          <p:cNvPr id="8195" name="Rectangle 4"/>
          <p:cNvSpPr>
            <a:spLocks noGrp="1" noChangeArrowheads="1"/>
          </p:cNvSpPr>
          <p:nvPr>
            <p:ph type="title"/>
          </p:nvPr>
        </p:nvSpPr>
        <p:spPr>
          <a:xfrm>
            <a:off x="0" y="0"/>
            <a:ext cx="9144000" cy="1052736"/>
          </a:xfrm>
        </p:spPr>
        <p:txBody>
          <a:bodyPr/>
          <a:lstStyle/>
          <a:p>
            <a:pPr eaLnBrk="1" hangingPunct="1"/>
            <a:r>
              <a:rPr lang="en-AU" sz="3600" dirty="0"/>
              <a:t>ABHR Placement</a:t>
            </a:r>
          </a:p>
        </p:txBody>
      </p:sp>
      <p:sp>
        <p:nvSpPr>
          <p:cNvPr id="8196" name="Freeform 4"/>
          <p:cNvSpPr>
            <a:spLocks/>
          </p:cNvSpPr>
          <p:nvPr/>
        </p:nvSpPr>
        <p:spPr bwMode="auto">
          <a:xfrm>
            <a:off x="2122488" y="1700213"/>
            <a:ext cx="1871662" cy="2305050"/>
          </a:xfrm>
          <a:custGeom>
            <a:avLst/>
            <a:gdLst>
              <a:gd name="T0" fmla="*/ 14057923 w 21500"/>
              <a:gd name="T1" fmla="*/ 11436 h 21567"/>
              <a:gd name="T2" fmla="*/ 150469252 w 21500"/>
              <a:gd name="T3" fmla="*/ 388397 h 21567"/>
              <a:gd name="T4" fmla="*/ 159010121 w 21500"/>
              <a:gd name="T5" fmla="*/ 6179825 h 21567"/>
              <a:gd name="T6" fmla="*/ 162314344 w 21500"/>
              <a:gd name="T7" fmla="*/ 16586271 h 21567"/>
              <a:gd name="T8" fmla="*/ 162867572 w 21500"/>
              <a:gd name="T9" fmla="*/ 228243474 h 21567"/>
              <a:gd name="T10" fmla="*/ 159563350 w 21500"/>
              <a:gd name="T11" fmla="*/ 239038205 h 21567"/>
              <a:gd name="T12" fmla="*/ 150469252 w 21500"/>
              <a:gd name="T13" fmla="*/ 245972056 h 21567"/>
              <a:gd name="T14" fmla="*/ 57595916 w 21500"/>
              <a:gd name="T15" fmla="*/ 246360453 h 21567"/>
              <a:gd name="T16" fmla="*/ 50153929 w 21500"/>
              <a:gd name="T17" fmla="*/ 238924059 h 21567"/>
              <a:gd name="T18" fmla="*/ 46182786 w 21500"/>
              <a:gd name="T19" fmla="*/ 228049382 h 21567"/>
              <a:gd name="T20" fmla="*/ 46122196 w 21500"/>
              <a:gd name="T21" fmla="*/ 103366952 h 21567"/>
              <a:gd name="T22" fmla="*/ 43962375 w 21500"/>
              <a:gd name="T23" fmla="*/ 93006254 h 21567"/>
              <a:gd name="T24" fmla="*/ 35436653 w 21500"/>
              <a:gd name="T25" fmla="*/ 88402782 h 21567"/>
              <a:gd name="T26" fmla="*/ 13648682 w 21500"/>
              <a:gd name="T27" fmla="*/ 88402782 h 21567"/>
              <a:gd name="T28" fmla="*/ 4440975 w 21500"/>
              <a:gd name="T29" fmla="*/ 80909315 h 21567"/>
              <a:gd name="T30" fmla="*/ 272827 w 21500"/>
              <a:gd name="T31" fmla="*/ 60918969 h 21567"/>
              <a:gd name="T32" fmla="*/ 0 w 21500"/>
              <a:gd name="T33" fmla="*/ 15809478 h 21567"/>
              <a:gd name="T34" fmla="*/ 4683420 w 21500"/>
              <a:gd name="T35" fmla="*/ 4637782 h 21567"/>
              <a:gd name="T36" fmla="*/ 14057923 w 21500"/>
              <a:gd name="T37" fmla="*/ 11436 h 21567"/>
              <a:gd name="T38" fmla="*/ 14057923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8197" name="Group 1"/>
          <p:cNvGrpSpPr>
            <a:grpSpLocks/>
          </p:cNvGrpSpPr>
          <p:nvPr/>
        </p:nvGrpSpPr>
        <p:grpSpPr bwMode="auto">
          <a:xfrm>
            <a:off x="2992438" y="1949450"/>
            <a:ext cx="744537" cy="1660525"/>
            <a:chOff x="0" y="0"/>
            <a:chExt cx="1013" cy="2643"/>
          </a:xfrm>
        </p:grpSpPr>
        <p:sp>
          <p:nvSpPr>
            <p:cNvPr id="8257"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8258"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8198" name="AutoShape 16"/>
          <p:cNvSpPr>
            <a:spLocks/>
          </p:cNvSpPr>
          <p:nvPr/>
        </p:nvSpPr>
        <p:spPr bwMode="auto">
          <a:xfrm>
            <a:off x="2555875" y="1916113"/>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8199" name="Rectangle 10"/>
          <p:cNvSpPr>
            <a:spLocks noChangeArrowheads="1"/>
          </p:cNvSpPr>
          <p:nvPr/>
        </p:nvSpPr>
        <p:spPr bwMode="auto">
          <a:xfrm>
            <a:off x="2555875" y="2060575"/>
            <a:ext cx="215900" cy="215900"/>
          </a:xfrm>
          <a:prstGeom prst="rect">
            <a:avLst/>
          </a:prstGeom>
          <a:solidFill>
            <a:srgbClr val="1877DA"/>
          </a:solidFill>
          <a:ln w="9525">
            <a:noFill/>
            <a:miter lim="800000"/>
            <a:headEnd/>
            <a:tailEnd/>
          </a:ln>
        </p:spPr>
        <p:txBody>
          <a:bodyPr wrap="none" anchor="ctr"/>
          <a:lstStyle/>
          <a:p>
            <a:endParaRPr lang="en-US"/>
          </a:p>
        </p:txBody>
      </p:sp>
      <p:sp>
        <p:nvSpPr>
          <p:cNvPr id="8200" name="Rectangle 11"/>
          <p:cNvSpPr>
            <a:spLocks noChangeArrowheads="1"/>
          </p:cNvSpPr>
          <p:nvPr/>
        </p:nvSpPr>
        <p:spPr bwMode="auto">
          <a:xfrm>
            <a:off x="2698750" y="2349500"/>
            <a:ext cx="71438" cy="142875"/>
          </a:xfrm>
          <a:prstGeom prst="rect">
            <a:avLst/>
          </a:prstGeom>
          <a:solidFill>
            <a:srgbClr val="1877DA"/>
          </a:solidFill>
          <a:ln w="9525">
            <a:noFill/>
            <a:miter lim="800000"/>
            <a:headEnd/>
            <a:tailEnd/>
          </a:ln>
        </p:spPr>
        <p:txBody>
          <a:bodyPr wrap="none" anchor="ctr"/>
          <a:lstStyle/>
          <a:p>
            <a:endParaRPr lang="en-US"/>
          </a:p>
        </p:txBody>
      </p:sp>
      <p:sp>
        <p:nvSpPr>
          <p:cNvPr id="8201" name="Line 12"/>
          <p:cNvSpPr>
            <a:spLocks noChangeShapeType="1"/>
          </p:cNvSpPr>
          <p:nvPr/>
        </p:nvSpPr>
        <p:spPr bwMode="auto">
          <a:xfrm>
            <a:off x="2698750" y="2276475"/>
            <a:ext cx="0" cy="215900"/>
          </a:xfrm>
          <a:prstGeom prst="line">
            <a:avLst/>
          </a:prstGeom>
          <a:noFill/>
          <a:ln w="25400">
            <a:solidFill>
              <a:srgbClr val="1877DA"/>
            </a:solidFill>
            <a:round/>
            <a:headEnd/>
            <a:tailEnd/>
          </a:ln>
        </p:spPr>
        <p:txBody>
          <a:bodyPr/>
          <a:lstStyle/>
          <a:p>
            <a:endParaRPr lang="en-AU"/>
          </a:p>
        </p:txBody>
      </p:sp>
      <p:sp>
        <p:nvSpPr>
          <p:cNvPr id="8202" name="Freeform 13"/>
          <p:cNvSpPr>
            <a:spLocks/>
          </p:cNvSpPr>
          <p:nvPr/>
        </p:nvSpPr>
        <p:spPr bwMode="auto">
          <a:xfrm>
            <a:off x="2705100" y="2482850"/>
            <a:ext cx="280988" cy="365125"/>
          </a:xfrm>
          <a:custGeom>
            <a:avLst/>
            <a:gdLst>
              <a:gd name="T0" fmla="*/ 0 w 177"/>
              <a:gd name="T1" fmla="*/ 0 h 230"/>
              <a:gd name="T2" fmla="*/ 23813 w 177"/>
              <a:gd name="T3" fmla="*/ 25400 h 230"/>
              <a:gd name="T4" fmla="*/ 36513 w 177"/>
              <a:gd name="T5" fmla="*/ 61913 h 230"/>
              <a:gd name="T6" fmla="*/ 122238 w 177"/>
              <a:gd name="T7" fmla="*/ 98425 h 230"/>
              <a:gd name="T8" fmla="*/ 146050 w 177"/>
              <a:gd name="T9" fmla="*/ 134938 h 230"/>
              <a:gd name="T10" fmla="*/ 158750 w 177"/>
              <a:gd name="T11" fmla="*/ 171450 h 230"/>
              <a:gd name="T12" fmla="*/ 242888 w 177"/>
              <a:gd name="T13" fmla="*/ 195262 h 230"/>
              <a:gd name="T14" fmla="*/ 280988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8203" name="Freeform 4"/>
          <p:cNvSpPr>
            <a:spLocks/>
          </p:cNvSpPr>
          <p:nvPr/>
        </p:nvSpPr>
        <p:spPr bwMode="auto">
          <a:xfrm>
            <a:off x="5148263" y="1700213"/>
            <a:ext cx="1871662" cy="2305050"/>
          </a:xfrm>
          <a:custGeom>
            <a:avLst/>
            <a:gdLst>
              <a:gd name="T0" fmla="*/ 14057923 w 21500"/>
              <a:gd name="T1" fmla="*/ 11436 h 21567"/>
              <a:gd name="T2" fmla="*/ 150469252 w 21500"/>
              <a:gd name="T3" fmla="*/ 388397 h 21567"/>
              <a:gd name="T4" fmla="*/ 159010121 w 21500"/>
              <a:gd name="T5" fmla="*/ 6179825 h 21567"/>
              <a:gd name="T6" fmla="*/ 162314344 w 21500"/>
              <a:gd name="T7" fmla="*/ 16586271 h 21567"/>
              <a:gd name="T8" fmla="*/ 162867572 w 21500"/>
              <a:gd name="T9" fmla="*/ 228243474 h 21567"/>
              <a:gd name="T10" fmla="*/ 159563350 w 21500"/>
              <a:gd name="T11" fmla="*/ 239038205 h 21567"/>
              <a:gd name="T12" fmla="*/ 150469252 w 21500"/>
              <a:gd name="T13" fmla="*/ 245972056 h 21567"/>
              <a:gd name="T14" fmla="*/ 57595916 w 21500"/>
              <a:gd name="T15" fmla="*/ 246360453 h 21567"/>
              <a:gd name="T16" fmla="*/ 50153929 w 21500"/>
              <a:gd name="T17" fmla="*/ 238924059 h 21567"/>
              <a:gd name="T18" fmla="*/ 46182786 w 21500"/>
              <a:gd name="T19" fmla="*/ 228049382 h 21567"/>
              <a:gd name="T20" fmla="*/ 46122196 w 21500"/>
              <a:gd name="T21" fmla="*/ 103366952 h 21567"/>
              <a:gd name="T22" fmla="*/ 43962375 w 21500"/>
              <a:gd name="T23" fmla="*/ 93006254 h 21567"/>
              <a:gd name="T24" fmla="*/ 35436653 w 21500"/>
              <a:gd name="T25" fmla="*/ 88402782 h 21567"/>
              <a:gd name="T26" fmla="*/ 13648682 w 21500"/>
              <a:gd name="T27" fmla="*/ 88402782 h 21567"/>
              <a:gd name="T28" fmla="*/ 4440975 w 21500"/>
              <a:gd name="T29" fmla="*/ 80909315 h 21567"/>
              <a:gd name="T30" fmla="*/ 272827 w 21500"/>
              <a:gd name="T31" fmla="*/ 60918969 h 21567"/>
              <a:gd name="T32" fmla="*/ 0 w 21500"/>
              <a:gd name="T33" fmla="*/ 15809478 h 21567"/>
              <a:gd name="T34" fmla="*/ 4683420 w 21500"/>
              <a:gd name="T35" fmla="*/ 4637782 h 21567"/>
              <a:gd name="T36" fmla="*/ 14057923 w 21500"/>
              <a:gd name="T37" fmla="*/ 11436 h 21567"/>
              <a:gd name="T38" fmla="*/ 14057923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8204" name="Group 1"/>
          <p:cNvGrpSpPr>
            <a:grpSpLocks/>
          </p:cNvGrpSpPr>
          <p:nvPr/>
        </p:nvGrpSpPr>
        <p:grpSpPr bwMode="auto">
          <a:xfrm>
            <a:off x="6018213" y="1949450"/>
            <a:ext cx="744537" cy="1660525"/>
            <a:chOff x="0" y="0"/>
            <a:chExt cx="1013" cy="2643"/>
          </a:xfrm>
        </p:grpSpPr>
        <p:sp>
          <p:nvSpPr>
            <p:cNvPr id="8255"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8256"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8205" name="AutoShape 16"/>
          <p:cNvSpPr>
            <a:spLocks/>
          </p:cNvSpPr>
          <p:nvPr/>
        </p:nvSpPr>
        <p:spPr bwMode="auto">
          <a:xfrm>
            <a:off x="5581650" y="1916113"/>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8206" name="Rectangle 19"/>
          <p:cNvSpPr>
            <a:spLocks noChangeArrowheads="1"/>
          </p:cNvSpPr>
          <p:nvPr/>
        </p:nvSpPr>
        <p:spPr bwMode="auto">
          <a:xfrm>
            <a:off x="5581650" y="2060575"/>
            <a:ext cx="215900" cy="215900"/>
          </a:xfrm>
          <a:prstGeom prst="rect">
            <a:avLst/>
          </a:prstGeom>
          <a:solidFill>
            <a:srgbClr val="1877DA"/>
          </a:solidFill>
          <a:ln w="9525">
            <a:noFill/>
            <a:miter lim="800000"/>
            <a:headEnd/>
            <a:tailEnd/>
          </a:ln>
        </p:spPr>
        <p:txBody>
          <a:bodyPr wrap="none" anchor="ctr"/>
          <a:lstStyle/>
          <a:p>
            <a:endParaRPr lang="en-US"/>
          </a:p>
        </p:txBody>
      </p:sp>
      <p:sp>
        <p:nvSpPr>
          <p:cNvPr id="8207" name="Rectangle 20"/>
          <p:cNvSpPr>
            <a:spLocks noChangeArrowheads="1"/>
          </p:cNvSpPr>
          <p:nvPr/>
        </p:nvSpPr>
        <p:spPr bwMode="auto">
          <a:xfrm>
            <a:off x="5724525" y="2349500"/>
            <a:ext cx="71438" cy="142875"/>
          </a:xfrm>
          <a:prstGeom prst="rect">
            <a:avLst/>
          </a:prstGeom>
          <a:solidFill>
            <a:srgbClr val="1877DA"/>
          </a:solidFill>
          <a:ln w="9525">
            <a:noFill/>
            <a:miter lim="800000"/>
            <a:headEnd/>
            <a:tailEnd/>
          </a:ln>
        </p:spPr>
        <p:txBody>
          <a:bodyPr wrap="none" anchor="ctr"/>
          <a:lstStyle/>
          <a:p>
            <a:endParaRPr lang="en-US"/>
          </a:p>
        </p:txBody>
      </p:sp>
      <p:sp>
        <p:nvSpPr>
          <p:cNvPr id="8208" name="Line 21"/>
          <p:cNvSpPr>
            <a:spLocks noChangeShapeType="1"/>
          </p:cNvSpPr>
          <p:nvPr/>
        </p:nvSpPr>
        <p:spPr bwMode="auto">
          <a:xfrm>
            <a:off x="5724525" y="2276475"/>
            <a:ext cx="0" cy="215900"/>
          </a:xfrm>
          <a:prstGeom prst="line">
            <a:avLst/>
          </a:prstGeom>
          <a:noFill/>
          <a:ln w="25400">
            <a:solidFill>
              <a:srgbClr val="1877DA"/>
            </a:solidFill>
            <a:round/>
            <a:headEnd/>
            <a:tailEnd/>
          </a:ln>
        </p:spPr>
        <p:txBody>
          <a:bodyPr/>
          <a:lstStyle/>
          <a:p>
            <a:endParaRPr lang="en-AU"/>
          </a:p>
        </p:txBody>
      </p:sp>
      <p:sp>
        <p:nvSpPr>
          <p:cNvPr id="8209" name="Freeform 22"/>
          <p:cNvSpPr>
            <a:spLocks/>
          </p:cNvSpPr>
          <p:nvPr/>
        </p:nvSpPr>
        <p:spPr bwMode="auto">
          <a:xfrm>
            <a:off x="5722938" y="2492375"/>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8210" name="Line 23"/>
          <p:cNvSpPr>
            <a:spLocks noChangeShapeType="1"/>
          </p:cNvSpPr>
          <p:nvPr/>
        </p:nvSpPr>
        <p:spPr bwMode="auto">
          <a:xfrm>
            <a:off x="1187450" y="1268413"/>
            <a:ext cx="6840538" cy="0"/>
          </a:xfrm>
          <a:prstGeom prst="line">
            <a:avLst/>
          </a:prstGeom>
          <a:noFill/>
          <a:ln w="50800">
            <a:solidFill>
              <a:schemeClr val="folHlink"/>
            </a:solidFill>
            <a:round/>
            <a:headEnd/>
            <a:tailEnd/>
          </a:ln>
        </p:spPr>
        <p:txBody>
          <a:bodyPr/>
          <a:lstStyle/>
          <a:p>
            <a:endParaRPr lang="en-AU"/>
          </a:p>
        </p:txBody>
      </p:sp>
      <p:sp>
        <p:nvSpPr>
          <p:cNvPr id="8211" name="Line 24"/>
          <p:cNvSpPr>
            <a:spLocks noChangeShapeType="1"/>
          </p:cNvSpPr>
          <p:nvPr/>
        </p:nvSpPr>
        <p:spPr bwMode="auto">
          <a:xfrm>
            <a:off x="1187450" y="5373688"/>
            <a:ext cx="6840538" cy="0"/>
          </a:xfrm>
          <a:prstGeom prst="line">
            <a:avLst/>
          </a:prstGeom>
          <a:noFill/>
          <a:ln w="50800">
            <a:solidFill>
              <a:schemeClr val="folHlink"/>
            </a:solidFill>
            <a:round/>
            <a:headEnd/>
            <a:tailEnd/>
          </a:ln>
        </p:spPr>
        <p:txBody>
          <a:bodyPr/>
          <a:lstStyle/>
          <a:p>
            <a:endParaRPr lang="en-AU"/>
          </a:p>
        </p:txBody>
      </p:sp>
      <p:sp>
        <p:nvSpPr>
          <p:cNvPr id="8212" name="Line 25"/>
          <p:cNvSpPr>
            <a:spLocks noChangeShapeType="1"/>
          </p:cNvSpPr>
          <p:nvPr/>
        </p:nvSpPr>
        <p:spPr bwMode="auto">
          <a:xfrm>
            <a:off x="8027988" y="1268413"/>
            <a:ext cx="0" cy="4105275"/>
          </a:xfrm>
          <a:prstGeom prst="line">
            <a:avLst/>
          </a:prstGeom>
          <a:noFill/>
          <a:ln w="50800">
            <a:solidFill>
              <a:schemeClr val="folHlink"/>
            </a:solidFill>
            <a:round/>
            <a:headEnd/>
            <a:tailEnd/>
          </a:ln>
        </p:spPr>
        <p:txBody>
          <a:bodyPr/>
          <a:lstStyle/>
          <a:p>
            <a:endParaRPr lang="en-AU"/>
          </a:p>
        </p:txBody>
      </p:sp>
      <p:sp>
        <p:nvSpPr>
          <p:cNvPr id="8213" name="sink1"/>
          <p:cNvSpPr>
            <a:spLocks noEditPoints="1" noChangeArrowheads="1"/>
          </p:cNvSpPr>
          <p:nvPr/>
        </p:nvSpPr>
        <p:spPr bwMode="auto">
          <a:xfrm rot="-5400000">
            <a:off x="1043781" y="4293394"/>
            <a:ext cx="792163" cy="504825"/>
          </a:xfrm>
          <a:custGeom>
            <a:avLst/>
            <a:gdLst>
              <a:gd name="T0" fmla="*/ 0 w 21600"/>
              <a:gd name="T1" fmla="*/ 0 h 21600"/>
              <a:gd name="T2" fmla="*/ 14525995 w 21600"/>
              <a:gd name="T3" fmla="*/ 0 h 21600"/>
              <a:gd name="T4" fmla="*/ 29051953 w 21600"/>
              <a:gd name="T5" fmla="*/ 0 h 21600"/>
              <a:gd name="T6" fmla="*/ 29051953 w 21600"/>
              <a:gd name="T7" fmla="*/ 5899277 h 21600"/>
              <a:gd name="T8" fmla="*/ 29051953 w 21600"/>
              <a:gd name="T9" fmla="*/ 11798530 h 21600"/>
              <a:gd name="T10" fmla="*/ 14525995 w 21600"/>
              <a:gd name="T11" fmla="*/ 11798530 h 21600"/>
              <a:gd name="T12" fmla="*/ 0 w 21600"/>
              <a:gd name="T13" fmla="*/ 11798530 h 21600"/>
              <a:gd name="T14" fmla="*/ 0 w 21600"/>
              <a:gd name="T15" fmla="*/ 5899277 h 21600"/>
              <a:gd name="T16" fmla="*/ 0 60000 65536"/>
              <a:gd name="T17" fmla="*/ 0 60000 65536"/>
              <a:gd name="T18" fmla="*/ 0 60000 65536"/>
              <a:gd name="T19" fmla="*/ 0 60000 65536"/>
              <a:gd name="T20" fmla="*/ 0 60000 65536"/>
              <a:gd name="T21" fmla="*/ 0 60000 65536"/>
              <a:gd name="T22" fmla="*/ 0 60000 65536"/>
              <a:gd name="T23" fmla="*/ 0 60000 65536"/>
              <a:gd name="T24" fmla="*/ 968 w 21600"/>
              <a:gd name="T25" fmla="*/ 23215 h 21600"/>
              <a:gd name="T26" fmla="*/ 20654 w 21600"/>
              <a:gd name="T27" fmla="*/ 279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10595" y="21600"/>
                </a:moveTo>
                <a:lnTo>
                  <a:pt x="21600" y="21600"/>
                </a:lnTo>
                <a:lnTo>
                  <a:pt x="21600" y="10800"/>
                </a:lnTo>
                <a:lnTo>
                  <a:pt x="21600" y="0"/>
                </a:lnTo>
                <a:lnTo>
                  <a:pt x="10709" y="0"/>
                </a:lnTo>
                <a:lnTo>
                  <a:pt x="0" y="0"/>
                </a:lnTo>
                <a:lnTo>
                  <a:pt x="0" y="10545"/>
                </a:lnTo>
                <a:lnTo>
                  <a:pt x="0" y="21600"/>
                </a:lnTo>
                <a:lnTo>
                  <a:pt x="10595" y="21600"/>
                </a:lnTo>
                <a:close/>
              </a:path>
              <a:path w="21600" h="21600" extrusionOk="0">
                <a:moveTo>
                  <a:pt x="9478" y="6945"/>
                </a:moveTo>
                <a:lnTo>
                  <a:pt x="8157" y="7200"/>
                </a:lnTo>
                <a:lnTo>
                  <a:pt x="6835" y="7625"/>
                </a:lnTo>
                <a:lnTo>
                  <a:pt x="5787" y="8249"/>
                </a:lnTo>
                <a:lnTo>
                  <a:pt x="4762" y="9014"/>
                </a:lnTo>
                <a:lnTo>
                  <a:pt x="4375" y="9524"/>
                </a:lnTo>
                <a:lnTo>
                  <a:pt x="3987" y="10006"/>
                </a:lnTo>
                <a:lnTo>
                  <a:pt x="3646" y="10431"/>
                </a:lnTo>
                <a:lnTo>
                  <a:pt x="3349" y="10913"/>
                </a:lnTo>
                <a:lnTo>
                  <a:pt x="3144" y="11537"/>
                </a:lnTo>
                <a:lnTo>
                  <a:pt x="2962" y="12076"/>
                </a:lnTo>
                <a:lnTo>
                  <a:pt x="2848" y="12557"/>
                </a:lnTo>
                <a:lnTo>
                  <a:pt x="2848" y="13124"/>
                </a:lnTo>
                <a:lnTo>
                  <a:pt x="2962" y="13861"/>
                </a:lnTo>
                <a:lnTo>
                  <a:pt x="3053" y="14400"/>
                </a:lnTo>
                <a:lnTo>
                  <a:pt x="3258" y="14995"/>
                </a:lnTo>
                <a:lnTo>
                  <a:pt x="3532" y="15619"/>
                </a:lnTo>
                <a:lnTo>
                  <a:pt x="3828" y="16157"/>
                </a:lnTo>
                <a:lnTo>
                  <a:pt x="4170" y="16781"/>
                </a:lnTo>
                <a:lnTo>
                  <a:pt x="4671" y="17263"/>
                </a:lnTo>
                <a:lnTo>
                  <a:pt x="5104" y="17688"/>
                </a:lnTo>
                <a:lnTo>
                  <a:pt x="5696" y="18057"/>
                </a:lnTo>
                <a:lnTo>
                  <a:pt x="6334" y="18425"/>
                </a:lnTo>
                <a:lnTo>
                  <a:pt x="6927" y="18794"/>
                </a:lnTo>
                <a:lnTo>
                  <a:pt x="7656" y="18964"/>
                </a:lnTo>
                <a:lnTo>
                  <a:pt x="8339" y="19219"/>
                </a:lnTo>
                <a:lnTo>
                  <a:pt x="9091" y="19332"/>
                </a:lnTo>
                <a:lnTo>
                  <a:pt x="9866" y="19474"/>
                </a:lnTo>
                <a:lnTo>
                  <a:pt x="10709" y="19474"/>
                </a:lnTo>
                <a:lnTo>
                  <a:pt x="11438" y="19474"/>
                </a:lnTo>
                <a:lnTo>
                  <a:pt x="12213" y="19332"/>
                </a:lnTo>
                <a:lnTo>
                  <a:pt x="12965" y="19219"/>
                </a:lnTo>
                <a:lnTo>
                  <a:pt x="13739" y="18964"/>
                </a:lnTo>
                <a:lnTo>
                  <a:pt x="14377" y="18794"/>
                </a:lnTo>
                <a:lnTo>
                  <a:pt x="15061" y="18425"/>
                </a:lnTo>
                <a:lnTo>
                  <a:pt x="15608" y="18057"/>
                </a:lnTo>
                <a:lnTo>
                  <a:pt x="16200" y="17688"/>
                </a:lnTo>
                <a:lnTo>
                  <a:pt x="16724" y="17263"/>
                </a:lnTo>
                <a:lnTo>
                  <a:pt x="17134" y="16781"/>
                </a:lnTo>
                <a:lnTo>
                  <a:pt x="17613" y="16157"/>
                </a:lnTo>
                <a:lnTo>
                  <a:pt x="17863" y="15619"/>
                </a:lnTo>
                <a:lnTo>
                  <a:pt x="18159" y="14995"/>
                </a:lnTo>
                <a:lnTo>
                  <a:pt x="18342" y="14400"/>
                </a:lnTo>
                <a:lnTo>
                  <a:pt x="18456" y="13861"/>
                </a:lnTo>
                <a:lnTo>
                  <a:pt x="18547" y="13124"/>
                </a:lnTo>
                <a:lnTo>
                  <a:pt x="18456" y="12557"/>
                </a:lnTo>
                <a:lnTo>
                  <a:pt x="18342" y="12076"/>
                </a:lnTo>
                <a:lnTo>
                  <a:pt x="18251" y="11537"/>
                </a:lnTo>
                <a:lnTo>
                  <a:pt x="17954" y="10913"/>
                </a:lnTo>
                <a:lnTo>
                  <a:pt x="17704" y="10431"/>
                </a:lnTo>
                <a:lnTo>
                  <a:pt x="17430" y="10006"/>
                </a:lnTo>
                <a:lnTo>
                  <a:pt x="17020" y="9524"/>
                </a:lnTo>
                <a:lnTo>
                  <a:pt x="16633" y="9014"/>
                </a:lnTo>
                <a:lnTo>
                  <a:pt x="15699" y="8362"/>
                </a:lnTo>
                <a:lnTo>
                  <a:pt x="14582" y="7625"/>
                </a:lnTo>
                <a:lnTo>
                  <a:pt x="13352" y="7200"/>
                </a:lnTo>
                <a:lnTo>
                  <a:pt x="12030" y="6945"/>
                </a:lnTo>
                <a:moveTo>
                  <a:pt x="10800" y="12557"/>
                </a:moveTo>
                <a:lnTo>
                  <a:pt x="11096" y="12444"/>
                </a:lnTo>
                <a:lnTo>
                  <a:pt x="11301" y="12444"/>
                </a:lnTo>
                <a:lnTo>
                  <a:pt x="11438" y="12331"/>
                </a:lnTo>
                <a:lnTo>
                  <a:pt x="11643" y="12076"/>
                </a:lnTo>
                <a:lnTo>
                  <a:pt x="11825" y="11820"/>
                </a:lnTo>
                <a:lnTo>
                  <a:pt x="11939" y="11594"/>
                </a:lnTo>
                <a:lnTo>
                  <a:pt x="11939" y="11282"/>
                </a:lnTo>
                <a:lnTo>
                  <a:pt x="12030" y="11055"/>
                </a:lnTo>
                <a:lnTo>
                  <a:pt x="12030" y="3912"/>
                </a:lnTo>
                <a:lnTo>
                  <a:pt x="11939" y="3543"/>
                </a:lnTo>
                <a:lnTo>
                  <a:pt x="11939" y="3288"/>
                </a:lnTo>
                <a:lnTo>
                  <a:pt x="11825" y="3061"/>
                </a:lnTo>
                <a:lnTo>
                  <a:pt x="11643" y="2806"/>
                </a:lnTo>
                <a:lnTo>
                  <a:pt x="11438" y="2636"/>
                </a:lnTo>
                <a:lnTo>
                  <a:pt x="11301" y="2494"/>
                </a:lnTo>
                <a:lnTo>
                  <a:pt x="11096" y="2381"/>
                </a:lnTo>
                <a:lnTo>
                  <a:pt x="10800" y="2381"/>
                </a:lnTo>
                <a:lnTo>
                  <a:pt x="10595" y="2381"/>
                </a:lnTo>
                <a:lnTo>
                  <a:pt x="10299" y="2494"/>
                </a:lnTo>
                <a:lnTo>
                  <a:pt x="10162" y="2636"/>
                </a:lnTo>
                <a:lnTo>
                  <a:pt x="9957" y="2806"/>
                </a:lnTo>
                <a:lnTo>
                  <a:pt x="9775" y="3061"/>
                </a:lnTo>
                <a:lnTo>
                  <a:pt x="9661" y="3288"/>
                </a:lnTo>
                <a:lnTo>
                  <a:pt x="9661" y="3543"/>
                </a:lnTo>
                <a:lnTo>
                  <a:pt x="9570" y="3912"/>
                </a:lnTo>
                <a:lnTo>
                  <a:pt x="9570" y="11055"/>
                </a:lnTo>
                <a:lnTo>
                  <a:pt x="9661" y="11282"/>
                </a:lnTo>
                <a:lnTo>
                  <a:pt x="9661" y="11594"/>
                </a:lnTo>
                <a:lnTo>
                  <a:pt x="9775" y="11820"/>
                </a:lnTo>
                <a:lnTo>
                  <a:pt x="9957" y="12076"/>
                </a:lnTo>
                <a:lnTo>
                  <a:pt x="10162" y="12331"/>
                </a:lnTo>
                <a:lnTo>
                  <a:pt x="10299" y="12444"/>
                </a:lnTo>
                <a:lnTo>
                  <a:pt x="10595" y="12444"/>
                </a:lnTo>
                <a:lnTo>
                  <a:pt x="10800" y="12557"/>
                </a:lnTo>
                <a:moveTo>
                  <a:pt x="6289" y="6463"/>
                </a:moveTo>
                <a:lnTo>
                  <a:pt x="6539" y="6350"/>
                </a:lnTo>
                <a:lnTo>
                  <a:pt x="6722" y="6350"/>
                </a:lnTo>
                <a:lnTo>
                  <a:pt x="7018" y="6094"/>
                </a:lnTo>
                <a:lnTo>
                  <a:pt x="7223" y="5981"/>
                </a:lnTo>
                <a:lnTo>
                  <a:pt x="7405" y="5669"/>
                </a:lnTo>
                <a:lnTo>
                  <a:pt x="7519" y="5414"/>
                </a:lnTo>
                <a:lnTo>
                  <a:pt x="7610" y="5074"/>
                </a:lnTo>
                <a:lnTo>
                  <a:pt x="7610" y="4706"/>
                </a:lnTo>
                <a:lnTo>
                  <a:pt x="7610" y="4337"/>
                </a:lnTo>
                <a:lnTo>
                  <a:pt x="7519" y="4139"/>
                </a:lnTo>
                <a:lnTo>
                  <a:pt x="7405" y="3770"/>
                </a:lnTo>
                <a:lnTo>
                  <a:pt x="7223" y="3543"/>
                </a:lnTo>
                <a:lnTo>
                  <a:pt x="7018" y="3288"/>
                </a:lnTo>
                <a:lnTo>
                  <a:pt x="6722" y="3175"/>
                </a:lnTo>
                <a:lnTo>
                  <a:pt x="6539" y="3061"/>
                </a:lnTo>
                <a:lnTo>
                  <a:pt x="6289" y="3061"/>
                </a:lnTo>
                <a:lnTo>
                  <a:pt x="5992" y="3061"/>
                </a:lnTo>
                <a:lnTo>
                  <a:pt x="5696" y="3175"/>
                </a:lnTo>
                <a:lnTo>
                  <a:pt x="5514" y="3288"/>
                </a:lnTo>
                <a:lnTo>
                  <a:pt x="5309" y="3543"/>
                </a:lnTo>
                <a:lnTo>
                  <a:pt x="5104" y="3770"/>
                </a:lnTo>
                <a:lnTo>
                  <a:pt x="4967" y="4139"/>
                </a:lnTo>
                <a:lnTo>
                  <a:pt x="4967" y="4337"/>
                </a:lnTo>
                <a:lnTo>
                  <a:pt x="4876" y="4706"/>
                </a:lnTo>
                <a:lnTo>
                  <a:pt x="4967" y="5074"/>
                </a:lnTo>
                <a:lnTo>
                  <a:pt x="4967" y="5414"/>
                </a:lnTo>
                <a:lnTo>
                  <a:pt x="5104" y="5669"/>
                </a:lnTo>
                <a:lnTo>
                  <a:pt x="5309" y="5981"/>
                </a:lnTo>
                <a:lnTo>
                  <a:pt x="5514" y="6094"/>
                </a:lnTo>
                <a:lnTo>
                  <a:pt x="5696" y="6350"/>
                </a:lnTo>
                <a:lnTo>
                  <a:pt x="5992" y="6350"/>
                </a:lnTo>
                <a:lnTo>
                  <a:pt x="6289" y="6463"/>
                </a:lnTo>
                <a:moveTo>
                  <a:pt x="15311" y="6463"/>
                </a:moveTo>
                <a:lnTo>
                  <a:pt x="15061" y="6350"/>
                </a:lnTo>
                <a:lnTo>
                  <a:pt x="14878" y="6350"/>
                </a:lnTo>
                <a:lnTo>
                  <a:pt x="14582" y="6094"/>
                </a:lnTo>
                <a:lnTo>
                  <a:pt x="14377" y="5981"/>
                </a:lnTo>
                <a:lnTo>
                  <a:pt x="14195" y="5669"/>
                </a:lnTo>
                <a:lnTo>
                  <a:pt x="14081" y="5414"/>
                </a:lnTo>
                <a:lnTo>
                  <a:pt x="13990" y="5074"/>
                </a:lnTo>
                <a:lnTo>
                  <a:pt x="13990" y="4706"/>
                </a:lnTo>
                <a:lnTo>
                  <a:pt x="13990" y="4337"/>
                </a:lnTo>
                <a:lnTo>
                  <a:pt x="14081" y="4139"/>
                </a:lnTo>
                <a:lnTo>
                  <a:pt x="14195" y="3770"/>
                </a:lnTo>
                <a:lnTo>
                  <a:pt x="14377" y="3543"/>
                </a:lnTo>
                <a:lnTo>
                  <a:pt x="14582" y="3288"/>
                </a:lnTo>
                <a:lnTo>
                  <a:pt x="14878" y="3175"/>
                </a:lnTo>
                <a:lnTo>
                  <a:pt x="15061" y="3061"/>
                </a:lnTo>
                <a:lnTo>
                  <a:pt x="15311" y="3061"/>
                </a:lnTo>
                <a:lnTo>
                  <a:pt x="15608" y="3061"/>
                </a:lnTo>
                <a:lnTo>
                  <a:pt x="15904" y="3175"/>
                </a:lnTo>
                <a:lnTo>
                  <a:pt x="16086" y="3288"/>
                </a:lnTo>
                <a:lnTo>
                  <a:pt x="16382" y="3543"/>
                </a:lnTo>
                <a:lnTo>
                  <a:pt x="16496" y="3770"/>
                </a:lnTo>
                <a:lnTo>
                  <a:pt x="16633" y="4139"/>
                </a:lnTo>
                <a:lnTo>
                  <a:pt x="16633" y="4337"/>
                </a:lnTo>
                <a:lnTo>
                  <a:pt x="16724" y="4706"/>
                </a:lnTo>
                <a:lnTo>
                  <a:pt x="16633" y="5074"/>
                </a:lnTo>
                <a:lnTo>
                  <a:pt x="16633" y="5414"/>
                </a:lnTo>
                <a:lnTo>
                  <a:pt x="16496" y="5669"/>
                </a:lnTo>
                <a:lnTo>
                  <a:pt x="16382" y="5981"/>
                </a:lnTo>
                <a:lnTo>
                  <a:pt x="16086" y="6094"/>
                </a:lnTo>
                <a:lnTo>
                  <a:pt x="15904" y="6350"/>
                </a:lnTo>
                <a:lnTo>
                  <a:pt x="15608" y="6350"/>
                </a:lnTo>
                <a:lnTo>
                  <a:pt x="15311" y="6463"/>
                </a:lnTo>
              </a:path>
            </a:pathLst>
          </a:custGeom>
          <a:noFill/>
          <a:ln w="9525">
            <a:solidFill>
              <a:schemeClr val="folHlink"/>
            </a:solidFill>
            <a:miter lim="800000"/>
            <a:headEnd/>
            <a:tailEnd/>
          </a:ln>
        </p:spPr>
        <p:txBody>
          <a:bodyPr/>
          <a:lstStyle/>
          <a:p>
            <a:endParaRPr lang="en-AU"/>
          </a:p>
        </p:txBody>
      </p:sp>
      <p:sp>
        <p:nvSpPr>
          <p:cNvPr id="8214" name="Line 27"/>
          <p:cNvSpPr>
            <a:spLocks noChangeShapeType="1"/>
          </p:cNvSpPr>
          <p:nvPr/>
        </p:nvSpPr>
        <p:spPr bwMode="auto">
          <a:xfrm>
            <a:off x="1187450" y="3789363"/>
            <a:ext cx="0" cy="1584325"/>
          </a:xfrm>
          <a:prstGeom prst="line">
            <a:avLst/>
          </a:prstGeom>
          <a:noFill/>
          <a:ln w="50800">
            <a:solidFill>
              <a:schemeClr val="folHlink"/>
            </a:solidFill>
            <a:round/>
            <a:headEnd/>
            <a:tailEnd/>
          </a:ln>
        </p:spPr>
        <p:txBody>
          <a:bodyPr/>
          <a:lstStyle/>
          <a:p>
            <a:endParaRPr lang="en-AU"/>
          </a:p>
        </p:txBody>
      </p:sp>
      <p:sp>
        <p:nvSpPr>
          <p:cNvPr id="8215" name="Line 28"/>
          <p:cNvSpPr>
            <a:spLocks noChangeShapeType="1"/>
          </p:cNvSpPr>
          <p:nvPr/>
        </p:nvSpPr>
        <p:spPr bwMode="auto">
          <a:xfrm>
            <a:off x="1187450" y="2852738"/>
            <a:ext cx="719138" cy="431800"/>
          </a:xfrm>
          <a:prstGeom prst="line">
            <a:avLst/>
          </a:prstGeom>
          <a:noFill/>
          <a:ln w="50800">
            <a:solidFill>
              <a:schemeClr val="folHlink"/>
            </a:solidFill>
            <a:round/>
            <a:headEnd/>
            <a:tailEnd/>
          </a:ln>
        </p:spPr>
        <p:txBody>
          <a:bodyPr/>
          <a:lstStyle/>
          <a:p>
            <a:endParaRPr lang="en-AU"/>
          </a:p>
        </p:txBody>
      </p:sp>
      <p:sp>
        <p:nvSpPr>
          <p:cNvPr id="8216" name="Freeform 29"/>
          <p:cNvSpPr>
            <a:spLocks/>
          </p:cNvSpPr>
          <p:nvPr/>
        </p:nvSpPr>
        <p:spPr bwMode="auto">
          <a:xfrm>
            <a:off x="1187450" y="3284538"/>
            <a:ext cx="719138" cy="504825"/>
          </a:xfrm>
          <a:custGeom>
            <a:avLst/>
            <a:gdLst>
              <a:gd name="T0" fmla="*/ 0 w 408"/>
              <a:gd name="T1" fmla="*/ 504825 h 318"/>
              <a:gd name="T2" fmla="*/ 558742 w 408"/>
              <a:gd name="T3" fmla="*/ 360362 h 318"/>
              <a:gd name="T4" fmla="*/ 719138 w 408"/>
              <a:gd name="T5" fmla="*/ 0 h 318"/>
              <a:gd name="T6" fmla="*/ 0 60000 65536"/>
              <a:gd name="T7" fmla="*/ 0 60000 65536"/>
              <a:gd name="T8" fmla="*/ 0 60000 65536"/>
              <a:gd name="T9" fmla="*/ 0 w 408"/>
              <a:gd name="T10" fmla="*/ 0 h 318"/>
              <a:gd name="T11" fmla="*/ 408 w 408"/>
              <a:gd name="T12" fmla="*/ 318 h 318"/>
            </a:gdLst>
            <a:ahLst/>
            <a:cxnLst>
              <a:cxn ang="T6">
                <a:pos x="T0" y="T1"/>
              </a:cxn>
              <a:cxn ang="T7">
                <a:pos x="T2" y="T3"/>
              </a:cxn>
              <a:cxn ang="T8">
                <a:pos x="T4" y="T5"/>
              </a:cxn>
            </a:cxnLst>
            <a:rect l="T9" t="T10" r="T11" b="T12"/>
            <a:pathLst>
              <a:path w="408" h="318">
                <a:moveTo>
                  <a:pt x="0" y="318"/>
                </a:moveTo>
                <a:cubicBezTo>
                  <a:pt x="124" y="299"/>
                  <a:pt x="249" y="280"/>
                  <a:pt x="317" y="227"/>
                </a:cubicBezTo>
                <a:cubicBezTo>
                  <a:pt x="385" y="174"/>
                  <a:pt x="396" y="87"/>
                  <a:pt x="408" y="0"/>
                </a:cubicBezTo>
              </a:path>
            </a:pathLst>
          </a:custGeom>
          <a:noFill/>
          <a:ln w="3175">
            <a:solidFill>
              <a:schemeClr val="folHlink"/>
            </a:solidFill>
            <a:round/>
            <a:headEnd/>
            <a:tailEnd/>
          </a:ln>
        </p:spPr>
        <p:txBody>
          <a:bodyPr/>
          <a:lstStyle/>
          <a:p>
            <a:endParaRPr lang="en-AU"/>
          </a:p>
        </p:txBody>
      </p:sp>
      <p:grpSp>
        <p:nvGrpSpPr>
          <p:cNvPr id="4" name="Group 60"/>
          <p:cNvGrpSpPr>
            <a:grpSpLocks/>
          </p:cNvGrpSpPr>
          <p:nvPr/>
        </p:nvGrpSpPr>
        <p:grpSpPr bwMode="auto">
          <a:xfrm>
            <a:off x="2843213" y="2852738"/>
            <a:ext cx="288925" cy="374650"/>
            <a:chOff x="0" y="0"/>
            <a:chExt cx="232" cy="459"/>
          </a:xfrm>
        </p:grpSpPr>
        <p:sp>
          <p:nvSpPr>
            <p:cNvPr id="8253"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54"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grpSp>
        <p:nvGrpSpPr>
          <p:cNvPr id="5" name="Group 60"/>
          <p:cNvGrpSpPr>
            <a:grpSpLocks/>
          </p:cNvGrpSpPr>
          <p:nvPr/>
        </p:nvGrpSpPr>
        <p:grpSpPr bwMode="auto">
          <a:xfrm>
            <a:off x="2627313" y="2492375"/>
            <a:ext cx="288925" cy="374650"/>
            <a:chOff x="0" y="0"/>
            <a:chExt cx="232" cy="459"/>
          </a:xfrm>
        </p:grpSpPr>
        <p:sp>
          <p:nvSpPr>
            <p:cNvPr id="8251"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52"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grpSp>
        <p:nvGrpSpPr>
          <p:cNvPr id="6" name="Group 60"/>
          <p:cNvGrpSpPr>
            <a:grpSpLocks/>
          </p:cNvGrpSpPr>
          <p:nvPr/>
        </p:nvGrpSpPr>
        <p:grpSpPr bwMode="auto">
          <a:xfrm>
            <a:off x="2555875" y="2205038"/>
            <a:ext cx="288925" cy="374650"/>
            <a:chOff x="0" y="0"/>
            <a:chExt cx="232" cy="459"/>
          </a:xfrm>
        </p:grpSpPr>
        <p:sp>
          <p:nvSpPr>
            <p:cNvPr id="8249"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50"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2</a:t>
              </a:r>
            </a:p>
          </p:txBody>
        </p:sp>
      </p:grpSp>
      <p:grpSp>
        <p:nvGrpSpPr>
          <p:cNvPr id="7" name="Group 60"/>
          <p:cNvGrpSpPr>
            <a:grpSpLocks/>
          </p:cNvGrpSpPr>
          <p:nvPr/>
        </p:nvGrpSpPr>
        <p:grpSpPr bwMode="auto">
          <a:xfrm>
            <a:off x="2122488" y="2060575"/>
            <a:ext cx="288925" cy="374650"/>
            <a:chOff x="0" y="0"/>
            <a:chExt cx="232" cy="459"/>
          </a:xfrm>
        </p:grpSpPr>
        <p:sp>
          <p:nvSpPr>
            <p:cNvPr id="8247"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48"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8" name="Group 60"/>
          <p:cNvGrpSpPr>
            <a:grpSpLocks/>
          </p:cNvGrpSpPr>
          <p:nvPr/>
        </p:nvGrpSpPr>
        <p:grpSpPr bwMode="auto">
          <a:xfrm>
            <a:off x="5938838" y="1700213"/>
            <a:ext cx="288925" cy="374650"/>
            <a:chOff x="0" y="0"/>
            <a:chExt cx="232" cy="459"/>
          </a:xfrm>
        </p:grpSpPr>
        <p:sp>
          <p:nvSpPr>
            <p:cNvPr id="8245"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46"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sp>
        <p:nvSpPr>
          <p:cNvPr id="8222" name="AutoShape 16"/>
          <p:cNvSpPr>
            <a:spLocks/>
          </p:cNvSpPr>
          <p:nvPr/>
        </p:nvSpPr>
        <p:spPr bwMode="auto">
          <a:xfrm>
            <a:off x="6731000" y="3284538"/>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8223" name="Rectangle 47"/>
          <p:cNvSpPr>
            <a:spLocks noChangeArrowheads="1"/>
          </p:cNvSpPr>
          <p:nvPr/>
        </p:nvSpPr>
        <p:spPr bwMode="auto">
          <a:xfrm>
            <a:off x="6731000" y="3429000"/>
            <a:ext cx="215900" cy="215900"/>
          </a:xfrm>
          <a:prstGeom prst="rect">
            <a:avLst/>
          </a:prstGeom>
          <a:solidFill>
            <a:srgbClr val="1877DA"/>
          </a:solidFill>
          <a:ln w="9525">
            <a:noFill/>
            <a:miter lim="800000"/>
            <a:headEnd/>
            <a:tailEnd/>
          </a:ln>
        </p:spPr>
        <p:txBody>
          <a:bodyPr wrap="none" anchor="ctr"/>
          <a:lstStyle/>
          <a:p>
            <a:endParaRPr lang="en-US"/>
          </a:p>
        </p:txBody>
      </p:sp>
      <p:sp>
        <p:nvSpPr>
          <p:cNvPr id="8224" name="Freeform 48"/>
          <p:cNvSpPr>
            <a:spLocks/>
          </p:cNvSpPr>
          <p:nvPr/>
        </p:nvSpPr>
        <p:spPr bwMode="auto">
          <a:xfrm>
            <a:off x="5938838" y="2708275"/>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8225" name="Freeform 49"/>
          <p:cNvSpPr>
            <a:spLocks/>
          </p:cNvSpPr>
          <p:nvPr/>
        </p:nvSpPr>
        <p:spPr bwMode="auto">
          <a:xfrm>
            <a:off x="6515100" y="2997200"/>
            <a:ext cx="280988" cy="365125"/>
          </a:xfrm>
          <a:custGeom>
            <a:avLst/>
            <a:gdLst>
              <a:gd name="T0" fmla="*/ 0 w 177"/>
              <a:gd name="T1" fmla="*/ 0 h 230"/>
              <a:gd name="T2" fmla="*/ 23813 w 177"/>
              <a:gd name="T3" fmla="*/ 25400 h 230"/>
              <a:gd name="T4" fmla="*/ 36513 w 177"/>
              <a:gd name="T5" fmla="*/ 61913 h 230"/>
              <a:gd name="T6" fmla="*/ 122238 w 177"/>
              <a:gd name="T7" fmla="*/ 98425 h 230"/>
              <a:gd name="T8" fmla="*/ 146050 w 177"/>
              <a:gd name="T9" fmla="*/ 134938 h 230"/>
              <a:gd name="T10" fmla="*/ 158750 w 177"/>
              <a:gd name="T11" fmla="*/ 171450 h 230"/>
              <a:gd name="T12" fmla="*/ 242888 w 177"/>
              <a:gd name="T13" fmla="*/ 195262 h 230"/>
              <a:gd name="T14" fmla="*/ 280988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grpSp>
        <p:nvGrpSpPr>
          <p:cNvPr id="9" name="Group 60"/>
          <p:cNvGrpSpPr>
            <a:grpSpLocks/>
          </p:cNvGrpSpPr>
          <p:nvPr/>
        </p:nvGrpSpPr>
        <p:grpSpPr bwMode="auto">
          <a:xfrm>
            <a:off x="7091363" y="3357563"/>
            <a:ext cx="288925" cy="374650"/>
            <a:chOff x="0" y="0"/>
            <a:chExt cx="232" cy="459"/>
          </a:xfrm>
        </p:grpSpPr>
        <p:sp>
          <p:nvSpPr>
            <p:cNvPr id="8243"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44"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10" name="Group 60"/>
          <p:cNvGrpSpPr>
            <a:grpSpLocks/>
          </p:cNvGrpSpPr>
          <p:nvPr/>
        </p:nvGrpSpPr>
        <p:grpSpPr bwMode="auto">
          <a:xfrm>
            <a:off x="6515100" y="4005263"/>
            <a:ext cx="288925" cy="374650"/>
            <a:chOff x="0" y="0"/>
            <a:chExt cx="232" cy="459"/>
          </a:xfrm>
        </p:grpSpPr>
        <p:sp>
          <p:nvSpPr>
            <p:cNvPr id="8241"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8242"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sp>
        <p:nvSpPr>
          <p:cNvPr id="220216" name="Freeform 56"/>
          <p:cNvSpPr>
            <a:spLocks/>
          </p:cNvSpPr>
          <p:nvPr/>
        </p:nvSpPr>
        <p:spPr bwMode="auto">
          <a:xfrm>
            <a:off x="2379663" y="2149475"/>
            <a:ext cx="2101850" cy="2268538"/>
          </a:xfrm>
          <a:custGeom>
            <a:avLst/>
            <a:gdLst>
              <a:gd name="T0" fmla="*/ 122238 w 1324"/>
              <a:gd name="T1" fmla="*/ 820738 h 1429"/>
              <a:gd name="T2" fmla="*/ 65088 w 1324"/>
              <a:gd name="T3" fmla="*/ 1330325 h 1429"/>
              <a:gd name="T4" fmla="*/ 41275 w 1324"/>
              <a:gd name="T5" fmla="*/ 1492250 h 1429"/>
              <a:gd name="T6" fmla="*/ 6350 w 1324"/>
              <a:gd name="T7" fmla="*/ 1585913 h 1429"/>
              <a:gd name="T8" fmla="*/ 19050 w 1324"/>
              <a:gd name="T9" fmla="*/ 1874838 h 1429"/>
              <a:gd name="T10" fmla="*/ 76200 w 1324"/>
              <a:gd name="T11" fmla="*/ 1920876 h 1429"/>
              <a:gd name="T12" fmla="*/ 458788 w 1324"/>
              <a:gd name="T13" fmla="*/ 2174876 h 1429"/>
              <a:gd name="T14" fmla="*/ 515938 w 1324"/>
              <a:gd name="T15" fmla="*/ 2222501 h 1429"/>
              <a:gd name="T16" fmla="*/ 585787 w 1324"/>
              <a:gd name="T17" fmla="*/ 2268538 h 1429"/>
              <a:gd name="T18" fmla="*/ 874713 w 1324"/>
              <a:gd name="T19" fmla="*/ 2244726 h 1429"/>
              <a:gd name="T20" fmla="*/ 1176337 w 1324"/>
              <a:gd name="T21" fmla="*/ 2152651 h 1429"/>
              <a:gd name="T22" fmla="*/ 1325562 w 1324"/>
              <a:gd name="T23" fmla="*/ 2093913 h 1429"/>
              <a:gd name="T24" fmla="*/ 1395412 w 1324"/>
              <a:gd name="T25" fmla="*/ 2036763 h 1429"/>
              <a:gd name="T26" fmla="*/ 1581150 w 1324"/>
              <a:gd name="T27" fmla="*/ 2025651 h 1429"/>
              <a:gd name="T28" fmla="*/ 1662113 w 1324"/>
              <a:gd name="T29" fmla="*/ 1990726 h 1429"/>
              <a:gd name="T30" fmla="*/ 1731963 w 1324"/>
              <a:gd name="T31" fmla="*/ 1944688 h 1429"/>
              <a:gd name="T32" fmla="*/ 1800225 w 1324"/>
              <a:gd name="T33" fmla="*/ 1862138 h 1429"/>
              <a:gd name="T34" fmla="*/ 1812925 w 1324"/>
              <a:gd name="T35" fmla="*/ 1828801 h 1429"/>
              <a:gd name="T36" fmla="*/ 1847850 w 1324"/>
              <a:gd name="T37" fmla="*/ 1781176 h 1429"/>
              <a:gd name="T38" fmla="*/ 1893888 w 1324"/>
              <a:gd name="T39" fmla="*/ 1677988 h 1429"/>
              <a:gd name="T40" fmla="*/ 1985963 w 1324"/>
              <a:gd name="T41" fmla="*/ 1365250 h 1429"/>
              <a:gd name="T42" fmla="*/ 2043113 w 1324"/>
              <a:gd name="T43" fmla="*/ 1157288 h 1429"/>
              <a:gd name="T44" fmla="*/ 2101850 w 1324"/>
              <a:gd name="T45" fmla="*/ 890588 h 1429"/>
              <a:gd name="T46" fmla="*/ 2020888 w 1324"/>
              <a:gd name="T47" fmla="*/ 531813 h 1429"/>
              <a:gd name="T48" fmla="*/ 2032000 w 1324"/>
              <a:gd name="T49" fmla="*/ 288925 h 1429"/>
              <a:gd name="T50" fmla="*/ 2066925 w 1324"/>
              <a:gd name="T51" fmla="*/ 0 h 14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24"/>
              <a:gd name="T79" fmla="*/ 0 h 1429"/>
              <a:gd name="T80" fmla="*/ 1324 w 1324"/>
              <a:gd name="T81" fmla="*/ 1429 h 14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24" h="1429">
                <a:moveTo>
                  <a:pt x="77" y="517"/>
                </a:moveTo>
                <a:cubicBezTo>
                  <a:pt x="57" y="622"/>
                  <a:pt x="54" y="732"/>
                  <a:pt x="41" y="838"/>
                </a:cubicBezTo>
                <a:cubicBezTo>
                  <a:pt x="39" y="853"/>
                  <a:pt x="33" y="917"/>
                  <a:pt x="26" y="940"/>
                </a:cubicBezTo>
                <a:cubicBezTo>
                  <a:pt x="20" y="960"/>
                  <a:pt x="4" y="999"/>
                  <a:pt x="4" y="999"/>
                </a:cubicBezTo>
                <a:cubicBezTo>
                  <a:pt x="7" y="1060"/>
                  <a:pt x="0" y="1122"/>
                  <a:pt x="12" y="1181"/>
                </a:cubicBezTo>
                <a:cubicBezTo>
                  <a:pt x="15" y="1196"/>
                  <a:pt x="37" y="1199"/>
                  <a:pt x="48" y="1210"/>
                </a:cubicBezTo>
                <a:cubicBezTo>
                  <a:pt x="115" y="1277"/>
                  <a:pt x="208" y="1318"/>
                  <a:pt x="289" y="1370"/>
                </a:cubicBezTo>
                <a:cubicBezTo>
                  <a:pt x="314" y="1409"/>
                  <a:pt x="289" y="1380"/>
                  <a:pt x="325" y="1400"/>
                </a:cubicBezTo>
                <a:cubicBezTo>
                  <a:pt x="340" y="1409"/>
                  <a:pt x="369" y="1429"/>
                  <a:pt x="369" y="1429"/>
                </a:cubicBezTo>
                <a:cubicBezTo>
                  <a:pt x="393" y="1428"/>
                  <a:pt x="501" y="1428"/>
                  <a:pt x="551" y="1414"/>
                </a:cubicBezTo>
                <a:cubicBezTo>
                  <a:pt x="614" y="1396"/>
                  <a:pt x="678" y="1371"/>
                  <a:pt x="741" y="1356"/>
                </a:cubicBezTo>
                <a:cubicBezTo>
                  <a:pt x="771" y="1340"/>
                  <a:pt x="805" y="1334"/>
                  <a:pt x="835" y="1319"/>
                </a:cubicBezTo>
                <a:cubicBezTo>
                  <a:pt x="852" y="1310"/>
                  <a:pt x="860" y="1287"/>
                  <a:pt x="879" y="1283"/>
                </a:cubicBezTo>
                <a:cubicBezTo>
                  <a:pt x="917" y="1275"/>
                  <a:pt x="957" y="1278"/>
                  <a:pt x="996" y="1276"/>
                </a:cubicBezTo>
                <a:cubicBezTo>
                  <a:pt x="1012" y="1267"/>
                  <a:pt x="1031" y="1263"/>
                  <a:pt x="1047" y="1254"/>
                </a:cubicBezTo>
                <a:cubicBezTo>
                  <a:pt x="1062" y="1246"/>
                  <a:pt x="1091" y="1225"/>
                  <a:pt x="1091" y="1225"/>
                </a:cubicBezTo>
                <a:cubicBezTo>
                  <a:pt x="1104" y="1207"/>
                  <a:pt x="1121" y="1191"/>
                  <a:pt x="1134" y="1173"/>
                </a:cubicBezTo>
                <a:cubicBezTo>
                  <a:pt x="1138" y="1167"/>
                  <a:pt x="1138" y="1158"/>
                  <a:pt x="1142" y="1152"/>
                </a:cubicBezTo>
                <a:cubicBezTo>
                  <a:pt x="1148" y="1141"/>
                  <a:pt x="1157" y="1132"/>
                  <a:pt x="1164" y="1122"/>
                </a:cubicBezTo>
                <a:cubicBezTo>
                  <a:pt x="1171" y="1099"/>
                  <a:pt x="1186" y="1080"/>
                  <a:pt x="1193" y="1057"/>
                </a:cubicBezTo>
                <a:cubicBezTo>
                  <a:pt x="1213" y="991"/>
                  <a:pt x="1224" y="925"/>
                  <a:pt x="1251" y="860"/>
                </a:cubicBezTo>
                <a:cubicBezTo>
                  <a:pt x="1258" y="815"/>
                  <a:pt x="1273" y="773"/>
                  <a:pt x="1287" y="729"/>
                </a:cubicBezTo>
                <a:cubicBezTo>
                  <a:pt x="1294" y="664"/>
                  <a:pt x="1298" y="620"/>
                  <a:pt x="1324" y="561"/>
                </a:cubicBezTo>
                <a:cubicBezTo>
                  <a:pt x="1283" y="500"/>
                  <a:pt x="1283" y="407"/>
                  <a:pt x="1273" y="335"/>
                </a:cubicBezTo>
                <a:cubicBezTo>
                  <a:pt x="1275" y="284"/>
                  <a:pt x="1276" y="233"/>
                  <a:pt x="1280" y="182"/>
                </a:cubicBezTo>
                <a:cubicBezTo>
                  <a:pt x="1284" y="121"/>
                  <a:pt x="1302" y="62"/>
                  <a:pt x="1302"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17" name="Freeform 57"/>
          <p:cNvSpPr>
            <a:spLocks/>
          </p:cNvSpPr>
          <p:nvPr/>
        </p:nvSpPr>
        <p:spPr bwMode="auto">
          <a:xfrm>
            <a:off x="2105025" y="2195513"/>
            <a:ext cx="2538413" cy="2360612"/>
          </a:xfrm>
          <a:custGeom>
            <a:avLst/>
            <a:gdLst>
              <a:gd name="T0" fmla="*/ 2411413 w 1599"/>
              <a:gd name="T1" fmla="*/ 0 h 1487"/>
              <a:gd name="T2" fmla="*/ 2481263 w 1599"/>
              <a:gd name="T3" fmla="*/ 393700 h 1487"/>
              <a:gd name="T4" fmla="*/ 2538413 w 1599"/>
              <a:gd name="T5" fmla="*/ 671512 h 1487"/>
              <a:gd name="T6" fmla="*/ 2527301 w 1599"/>
              <a:gd name="T7" fmla="*/ 1098550 h 1487"/>
              <a:gd name="T8" fmla="*/ 2514601 w 1599"/>
              <a:gd name="T9" fmla="*/ 1203325 h 1487"/>
              <a:gd name="T10" fmla="*/ 2492376 w 1599"/>
              <a:gd name="T11" fmla="*/ 1539875 h 1487"/>
              <a:gd name="T12" fmla="*/ 2481263 w 1599"/>
              <a:gd name="T13" fmla="*/ 1597025 h 1487"/>
              <a:gd name="T14" fmla="*/ 2422526 w 1599"/>
              <a:gd name="T15" fmla="*/ 1608137 h 1487"/>
              <a:gd name="T16" fmla="*/ 2190751 w 1599"/>
              <a:gd name="T17" fmla="*/ 1863725 h 1487"/>
              <a:gd name="T18" fmla="*/ 2144713 w 1599"/>
              <a:gd name="T19" fmla="*/ 1898650 h 1487"/>
              <a:gd name="T20" fmla="*/ 2098676 w 1599"/>
              <a:gd name="T21" fmla="*/ 1955800 h 1487"/>
              <a:gd name="T22" fmla="*/ 2017713 w 1599"/>
              <a:gd name="T23" fmla="*/ 2060575 h 1487"/>
              <a:gd name="T24" fmla="*/ 1993901 w 1599"/>
              <a:gd name="T25" fmla="*/ 2093912 h 1487"/>
              <a:gd name="T26" fmla="*/ 1925638 w 1599"/>
              <a:gd name="T27" fmla="*/ 2106612 h 1487"/>
              <a:gd name="T28" fmla="*/ 1809751 w 1599"/>
              <a:gd name="T29" fmla="*/ 2163762 h 1487"/>
              <a:gd name="T30" fmla="*/ 1635126 w 1599"/>
              <a:gd name="T31" fmla="*/ 2314575 h 1487"/>
              <a:gd name="T32" fmla="*/ 1508125 w 1599"/>
              <a:gd name="T33" fmla="*/ 2360612 h 1487"/>
              <a:gd name="T34" fmla="*/ 1079500 w 1599"/>
              <a:gd name="T35" fmla="*/ 2349500 h 1487"/>
              <a:gd name="T36" fmla="*/ 941388 w 1599"/>
              <a:gd name="T37" fmla="*/ 2314575 h 1487"/>
              <a:gd name="T38" fmla="*/ 744538 w 1599"/>
              <a:gd name="T39" fmla="*/ 2303462 h 1487"/>
              <a:gd name="T40" fmla="*/ 455613 w 1599"/>
              <a:gd name="T41" fmla="*/ 2093912 h 1487"/>
              <a:gd name="T42" fmla="*/ 431800 w 1599"/>
              <a:gd name="T43" fmla="*/ 2060575 h 1487"/>
              <a:gd name="T44" fmla="*/ 396875 w 1599"/>
              <a:gd name="T45" fmla="*/ 2036762 h 1487"/>
              <a:gd name="T46" fmla="*/ 280988 w 1599"/>
              <a:gd name="T47" fmla="*/ 1920875 h 1487"/>
              <a:gd name="T48" fmla="*/ 258763 w 1599"/>
              <a:gd name="T49" fmla="*/ 1885950 h 1487"/>
              <a:gd name="T50" fmla="*/ 223838 w 1599"/>
              <a:gd name="T51" fmla="*/ 1863725 h 1487"/>
              <a:gd name="T52" fmla="*/ 165100 w 1599"/>
              <a:gd name="T53" fmla="*/ 1747837 h 1487"/>
              <a:gd name="T54" fmla="*/ 107950 w 1599"/>
              <a:gd name="T55" fmla="*/ 1585912 h 1487"/>
              <a:gd name="T56" fmla="*/ 153988 w 1599"/>
              <a:gd name="T57" fmla="*/ 461962 h 1487"/>
              <a:gd name="T58" fmla="*/ 188913 w 1599"/>
              <a:gd name="T59" fmla="*/ 381000 h 1487"/>
              <a:gd name="T60" fmla="*/ 234950 w 1599"/>
              <a:gd name="T61" fmla="*/ 265112 h 1487"/>
              <a:gd name="T62" fmla="*/ 269875 w 1599"/>
              <a:gd name="T63" fmla="*/ 196850 h 1487"/>
              <a:gd name="T64" fmla="*/ 280988 w 1599"/>
              <a:gd name="T65" fmla="*/ 69850 h 1487"/>
              <a:gd name="T66" fmla="*/ 327025 w 1599"/>
              <a:gd name="T67" fmla="*/ 34925 h 1487"/>
              <a:gd name="T68" fmla="*/ 350838 w 1599"/>
              <a:gd name="T69" fmla="*/ 0 h 14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99"/>
              <a:gd name="T106" fmla="*/ 0 h 1487"/>
              <a:gd name="T107" fmla="*/ 1599 w 1599"/>
              <a:gd name="T108" fmla="*/ 1487 h 14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99" h="1487">
                <a:moveTo>
                  <a:pt x="1519" y="0"/>
                </a:moveTo>
                <a:cubicBezTo>
                  <a:pt x="1528" y="72"/>
                  <a:pt x="1524" y="191"/>
                  <a:pt x="1563" y="248"/>
                </a:cubicBezTo>
                <a:cubicBezTo>
                  <a:pt x="1568" y="314"/>
                  <a:pt x="1579" y="361"/>
                  <a:pt x="1599" y="423"/>
                </a:cubicBezTo>
                <a:cubicBezTo>
                  <a:pt x="1597" y="513"/>
                  <a:pt x="1596" y="602"/>
                  <a:pt x="1592" y="692"/>
                </a:cubicBezTo>
                <a:cubicBezTo>
                  <a:pt x="1591" y="714"/>
                  <a:pt x="1586" y="736"/>
                  <a:pt x="1584" y="758"/>
                </a:cubicBezTo>
                <a:cubicBezTo>
                  <a:pt x="1578" y="829"/>
                  <a:pt x="1575" y="899"/>
                  <a:pt x="1570" y="970"/>
                </a:cubicBezTo>
                <a:cubicBezTo>
                  <a:pt x="1569" y="982"/>
                  <a:pt x="1572" y="997"/>
                  <a:pt x="1563" y="1006"/>
                </a:cubicBezTo>
                <a:cubicBezTo>
                  <a:pt x="1554" y="1015"/>
                  <a:pt x="1538" y="1011"/>
                  <a:pt x="1526" y="1013"/>
                </a:cubicBezTo>
                <a:cubicBezTo>
                  <a:pt x="1460" y="1058"/>
                  <a:pt x="1430" y="1117"/>
                  <a:pt x="1380" y="1174"/>
                </a:cubicBezTo>
                <a:cubicBezTo>
                  <a:pt x="1372" y="1183"/>
                  <a:pt x="1360" y="1187"/>
                  <a:pt x="1351" y="1196"/>
                </a:cubicBezTo>
                <a:cubicBezTo>
                  <a:pt x="1340" y="1207"/>
                  <a:pt x="1332" y="1220"/>
                  <a:pt x="1322" y="1232"/>
                </a:cubicBezTo>
                <a:cubicBezTo>
                  <a:pt x="1305" y="1287"/>
                  <a:pt x="1332" y="1213"/>
                  <a:pt x="1271" y="1298"/>
                </a:cubicBezTo>
                <a:cubicBezTo>
                  <a:pt x="1266" y="1305"/>
                  <a:pt x="1264" y="1315"/>
                  <a:pt x="1256" y="1319"/>
                </a:cubicBezTo>
                <a:cubicBezTo>
                  <a:pt x="1243" y="1326"/>
                  <a:pt x="1227" y="1324"/>
                  <a:pt x="1213" y="1327"/>
                </a:cubicBezTo>
                <a:cubicBezTo>
                  <a:pt x="1161" y="1361"/>
                  <a:pt x="1186" y="1352"/>
                  <a:pt x="1140" y="1363"/>
                </a:cubicBezTo>
                <a:cubicBezTo>
                  <a:pt x="1104" y="1398"/>
                  <a:pt x="1072" y="1430"/>
                  <a:pt x="1030" y="1458"/>
                </a:cubicBezTo>
                <a:cubicBezTo>
                  <a:pt x="1006" y="1474"/>
                  <a:pt x="950" y="1487"/>
                  <a:pt x="950" y="1487"/>
                </a:cubicBezTo>
                <a:cubicBezTo>
                  <a:pt x="860" y="1485"/>
                  <a:pt x="770" y="1484"/>
                  <a:pt x="680" y="1480"/>
                </a:cubicBezTo>
                <a:cubicBezTo>
                  <a:pt x="647" y="1479"/>
                  <a:pt x="624" y="1461"/>
                  <a:pt x="593" y="1458"/>
                </a:cubicBezTo>
                <a:cubicBezTo>
                  <a:pt x="552" y="1454"/>
                  <a:pt x="510" y="1453"/>
                  <a:pt x="469" y="1451"/>
                </a:cubicBezTo>
                <a:cubicBezTo>
                  <a:pt x="408" y="1409"/>
                  <a:pt x="348" y="1362"/>
                  <a:pt x="287" y="1319"/>
                </a:cubicBezTo>
                <a:cubicBezTo>
                  <a:pt x="280" y="1314"/>
                  <a:pt x="278" y="1304"/>
                  <a:pt x="272" y="1298"/>
                </a:cubicBezTo>
                <a:cubicBezTo>
                  <a:pt x="266" y="1292"/>
                  <a:pt x="257" y="1288"/>
                  <a:pt x="250" y="1283"/>
                </a:cubicBezTo>
                <a:cubicBezTo>
                  <a:pt x="234" y="1258"/>
                  <a:pt x="202" y="1227"/>
                  <a:pt x="177" y="1210"/>
                </a:cubicBezTo>
                <a:cubicBezTo>
                  <a:pt x="172" y="1203"/>
                  <a:pt x="169" y="1194"/>
                  <a:pt x="163" y="1188"/>
                </a:cubicBezTo>
                <a:cubicBezTo>
                  <a:pt x="157" y="1182"/>
                  <a:pt x="147" y="1181"/>
                  <a:pt x="141" y="1174"/>
                </a:cubicBezTo>
                <a:cubicBezTo>
                  <a:pt x="128" y="1158"/>
                  <a:pt x="118" y="1121"/>
                  <a:pt x="104" y="1101"/>
                </a:cubicBezTo>
                <a:cubicBezTo>
                  <a:pt x="92" y="1064"/>
                  <a:pt x="76" y="1039"/>
                  <a:pt x="68" y="999"/>
                </a:cubicBezTo>
                <a:cubicBezTo>
                  <a:pt x="62" y="782"/>
                  <a:pt x="0" y="485"/>
                  <a:pt x="97" y="291"/>
                </a:cubicBezTo>
                <a:cubicBezTo>
                  <a:pt x="117" y="209"/>
                  <a:pt x="89" y="310"/>
                  <a:pt x="119" y="240"/>
                </a:cubicBezTo>
                <a:cubicBezTo>
                  <a:pt x="131" y="212"/>
                  <a:pt x="130" y="193"/>
                  <a:pt x="148" y="167"/>
                </a:cubicBezTo>
                <a:cubicBezTo>
                  <a:pt x="153" y="152"/>
                  <a:pt x="167" y="140"/>
                  <a:pt x="170" y="124"/>
                </a:cubicBezTo>
                <a:cubicBezTo>
                  <a:pt x="176" y="98"/>
                  <a:pt x="168" y="69"/>
                  <a:pt x="177" y="44"/>
                </a:cubicBezTo>
                <a:cubicBezTo>
                  <a:pt x="181" y="33"/>
                  <a:pt x="197" y="31"/>
                  <a:pt x="206" y="22"/>
                </a:cubicBezTo>
                <a:cubicBezTo>
                  <a:pt x="212" y="16"/>
                  <a:pt x="221" y="0"/>
                  <a:pt x="221"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18" name="Freeform 58"/>
          <p:cNvSpPr>
            <a:spLocks/>
          </p:cNvSpPr>
          <p:nvPr/>
        </p:nvSpPr>
        <p:spPr bwMode="auto">
          <a:xfrm>
            <a:off x="534988" y="1998663"/>
            <a:ext cx="4246562" cy="3321050"/>
          </a:xfrm>
          <a:custGeom>
            <a:avLst/>
            <a:gdLst>
              <a:gd name="T0" fmla="*/ 0 w 2675"/>
              <a:gd name="T1" fmla="*/ 3321050 h 2092"/>
              <a:gd name="T2" fmla="*/ 46037 w 2675"/>
              <a:gd name="T3" fmla="*/ 2743199 h 2092"/>
              <a:gd name="T4" fmla="*/ 115887 w 2675"/>
              <a:gd name="T5" fmla="*/ 2581275 h 2092"/>
              <a:gd name="T6" fmla="*/ 242887 w 2675"/>
              <a:gd name="T7" fmla="*/ 2279650 h 2092"/>
              <a:gd name="T8" fmla="*/ 358775 w 2675"/>
              <a:gd name="T9" fmla="*/ 1979612 h 2092"/>
              <a:gd name="T10" fmla="*/ 427037 w 2675"/>
              <a:gd name="T11" fmla="*/ 1885950 h 2092"/>
              <a:gd name="T12" fmla="*/ 474662 w 2675"/>
              <a:gd name="T13" fmla="*/ 1770062 h 2092"/>
              <a:gd name="T14" fmla="*/ 542925 w 2675"/>
              <a:gd name="T15" fmla="*/ 1666875 h 2092"/>
              <a:gd name="T16" fmla="*/ 671512 w 2675"/>
              <a:gd name="T17" fmla="*/ 1446212 h 2092"/>
              <a:gd name="T18" fmla="*/ 914400 w 2675"/>
              <a:gd name="T19" fmla="*/ 1423987 h 2092"/>
              <a:gd name="T20" fmla="*/ 982662 w 2675"/>
              <a:gd name="T21" fmla="*/ 1400175 h 2092"/>
              <a:gd name="T22" fmla="*/ 1122362 w 2675"/>
              <a:gd name="T23" fmla="*/ 1308100 h 2092"/>
              <a:gd name="T24" fmla="*/ 1227137 w 2675"/>
              <a:gd name="T25" fmla="*/ 1249362 h 2092"/>
              <a:gd name="T26" fmla="*/ 1308100 w 2675"/>
              <a:gd name="T27" fmla="*/ 2001837 h 2092"/>
              <a:gd name="T28" fmla="*/ 1330325 w 2675"/>
              <a:gd name="T29" fmla="*/ 2106612 h 2092"/>
              <a:gd name="T30" fmla="*/ 1446212 w 2675"/>
              <a:gd name="T31" fmla="*/ 2198687 h 2092"/>
              <a:gd name="T32" fmla="*/ 1608137 w 2675"/>
              <a:gd name="T33" fmla="*/ 2325687 h 2092"/>
              <a:gd name="T34" fmla="*/ 1885950 w 2675"/>
              <a:gd name="T35" fmla="*/ 2592387 h 2092"/>
              <a:gd name="T36" fmla="*/ 1990725 w 2675"/>
              <a:gd name="T37" fmla="*/ 2638425 h 2092"/>
              <a:gd name="T38" fmla="*/ 2336800 w 2675"/>
              <a:gd name="T39" fmla="*/ 2743199 h 2092"/>
              <a:gd name="T40" fmla="*/ 2627312 w 2675"/>
              <a:gd name="T41" fmla="*/ 2765424 h 2092"/>
              <a:gd name="T42" fmla="*/ 3113087 w 2675"/>
              <a:gd name="T43" fmla="*/ 2870199 h 2092"/>
              <a:gd name="T44" fmla="*/ 3321050 w 2675"/>
              <a:gd name="T45" fmla="*/ 2813049 h 2092"/>
              <a:gd name="T46" fmla="*/ 3448050 w 2675"/>
              <a:gd name="T47" fmla="*/ 2732087 h 2092"/>
              <a:gd name="T48" fmla="*/ 3609975 w 2675"/>
              <a:gd name="T49" fmla="*/ 2568575 h 2092"/>
              <a:gd name="T50" fmla="*/ 3657600 w 2675"/>
              <a:gd name="T51" fmla="*/ 2535237 h 2092"/>
              <a:gd name="T52" fmla="*/ 3773487 w 2675"/>
              <a:gd name="T53" fmla="*/ 2395537 h 2092"/>
              <a:gd name="T54" fmla="*/ 3887787 w 2675"/>
              <a:gd name="T55" fmla="*/ 2244725 h 2092"/>
              <a:gd name="T56" fmla="*/ 3946525 w 2675"/>
              <a:gd name="T57" fmla="*/ 2141537 h 2092"/>
              <a:gd name="T58" fmla="*/ 3970337 w 2675"/>
              <a:gd name="T59" fmla="*/ 1863725 h 2092"/>
              <a:gd name="T60" fmla="*/ 4062412 w 2675"/>
              <a:gd name="T61" fmla="*/ 1527175 h 2092"/>
              <a:gd name="T62" fmla="*/ 4132262 w 2675"/>
              <a:gd name="T63" fmla="*/ 1376362 h 2092"/>
              <a:gd name="T64" fmla="*/ 4246562 w 2675"/>
              <a:gd name="T65" fmla="*/ 890587 h 2092"/>
              <a:gd name="T66" fmla="*/ 4213225 w 2675"/>
              <a:gd name="T67" fmla="*/ 0 h 209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675"/>
              <a:gd name="T103" fmla="*/ 0 h 2092"/>
              <a:gd name="T104" fmla="*/ 2675 w 2675"/>
              <a:gd name="T105" fmla="*/ 2092 h 209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675" h="2092">
                <a:moveTo>
                  <a:pt x="0" y="2092"/>
                </a:moveTo>
                <a:cubicBezTo>
                  <a:pt x="3" y="2015"/>
                  <a:pt x="2" y="1813"/>
                  <a:pt x="29" y="1728"/>
                </a:cubicBezTo>
                <a:cubicBezTo>
                  <a:pt x="68" y="1606"/>
                  <a:pt x="10" y="1779"/>
                  <a:pt x="73" y="1626"/>
                </a:cubicBezTo>
                <a:cubicBezTo>
                  <a:pt x="99" y="1562"/>
                  <a:pt x="111" y="1491"/>
                  <a:pt x="153" y="1436"/>
                </a:cubicBezTo>
                <a:cubicBezTo>
                  <a:pt x="168" y="1373"/>
                  <a:pt x="193" y="1303"/>
                  <a:pt x="226" y="1247"/>
                </a:cubicBezTo>
                <a:cubicBezTo>
                  <a:pt x="238" y="1226"/>
                  <a:pt x="257" y="1209"/>
                  <a:pt x="269" y="1188"/>
                </a:cubicBezTo>
                <a:cubicBezTo>
                  <a:pt x="282" y="1165"/>
                  <a:pt x="287" y="1138"/>
                  <a:pt x="299" y="1115"/>
                </a:cubicBezTo>
                <a:cubicBezTo>
                  <a:pt x="311" y="1092"/>
                  <a:pt x="328" y="1072"/>
                  <a:pt x="342" y="1050"/>
                </a:cubicBezTo>
                <a:cubicBezTo>
                  <a:pt x="347" y="1042"/>
                  <a:pt x="411" y="918"/>
                  <a:pt x="423" y="911"/>
                </a:cubicBezTo>
                <a:cubicBezTo>
                  <a:pt x="467" y="884"/>
                  <a:pt x="525" y="900"/>
                  <a:pt x="576" y="897"/>
                </a:cubicBezTo>
                <a:cubicBezTo>
                  <a:pt x="590" y="892"/>
                  <a:pt x="605" y="887"/>
                  <a:pt x="619" y="882"/>
                </a:cubicBezTo>
                <a:cubicBezTo>
                  <a:pt x="652" y="871"/>
                  <a:pt x="675" y="836"/>
                  <a:pt x="707" y="824"/>
                </a:cubicBezTo>
                <a:cubicBezTo>
                  <a:pt x="731" y="815"/>
                  <a:pt x="773" y="787"/>
                  <a:pt x="773" y="787"/>
                </a:cubicBezTo>
                <a:cubicBezTo>
                  <a:pt x="781" y="947"/>
                  <a:pt x="780" y="1108"/>
                  <a:pt x="824" y="1261"/>
                </a:cubicBezTo>
                <a:cubicBezTo>
                  <a:pt x="830" y="1283"/>
                  <a:pt x="828" y="1307"/>
                  <a:pt x="838" y="1327"/>
                </a:cubicBezTo>
                <a:cubicBezTo>
                  <a:pt x="846" y="1344"/>
                  <a:pt x="894" y="1374"/>
                  <a:pt x="911" y="1385"/>
                </a:cubicBezTo>
                <a:cubicBezTo>
                  <a:pt x="931" y="1414"/>
                  <a:pt x="980" y="1455"/>
                  <a:pt x="1013" y="1465"/>
                </a:cubicBezTo>
                <a:cubicBezTo>
                  <a:pt x="1070" y="1523"/>
                  <a:pt x="1130" y="1575"/>
                  <a:pt x="1188" y="1633"/>
                </a:cubicBezTo>
                <a:cubicBezTo>
                  <a:pt x="1205" y="1650"/>
                  <a:pt x="1232" y="1652"/>
                  <a:pt x="1254" y="1662"/>
                </a:cubicBezTo>
                <a:cubicBezTo>
                  <a:pt x="1323" y="1693"/>
                  <a:pt x="1400" y="1704"/>
                  <a:pt x="1472" y="1728"/>
                </a:cubicBezTo>
                <a:cubicBezTo>
                  <a:pt x="1534" y="1708"/>
                  <a:pt x="1594" y="1731"/>
                  <a:pt x="1655" y="1742"/>
                </a:cubicBezTo>
                <a:cubicBezTo>
                  <a:pt x="1757" y="1761"/>
                  <a:pt x="1862" y="1776"/>
                  <a:pt x="1961" y="1808"/>
                </a:cubicBezTo>
                <a:cubicBezTo>
                  <a:pt x="2005" y="1799"/>
                  <a:pt x="2049" y="1786"/>
                  <a:pt x="2092" y="1772"/>
                </a:cubicBezTo>
                <a:cubicBezTo>
                  <a:pt x="2119" y="1752"/>
                  <a:pt x="2142" y="1736"/>
                  <a:pt x="2172" y="1721"/>
                </a:cubicBezTo>
                <a:cubicBezTo>
                  <a:pt x="2196" y="1688"/>
                  <a:pt x="2243" y="1640"/>
                  <a:pt x="2274" y="1618"/>
                </a:cubicBezTo>
                <a:cubicBezTo>
                  <a:pt x="2284" y="1611"/>
                  <a:pt x="2296" y="1606"/>
                  <a:pt x="2304" y="1597"/>
                </a:cubicBezTo>
                <a:cubicBezTo>
                  <a:pt x="2335" y="1563"/>
                  <a:pt x="2341" y="1534"/>
                  <a:pt x="2377" y="1509"/>
                </a:cubicBezTo>
                <a:cubicBezTo>
                  <a:pt x="2398" y="1473"/>
                  <a:pt x="2415" y="1438"/>
                  <a:pt x="2449" y="1414"/>
                </a:cubicBezTo>
                <a:cubicBezTo>
                  <a:pt x="2464" y="1392"/>
                  <a:pt x="2471" y="1371"/>
                  <a:pt x="2486" y="1349"/>
                </a:cubicBezTo>
                <a:cubicBezTo>
                  <a:pt x="2471" y="1287"/>
                  <a:pt x="2487" y="1233"/>
                  <a:pt x="2501" y="1174"/>
                </a:cubicBezTo>
                <a:cubicBezTo>
                  <a:pt x="2518" y="1102"/>
                  <a:pt x="2536" y="1033"/>
                  <a:pt x="2559" y="962"/>
                </a:cubicBezTo>
                <a:cubicBezTo>
                  <a:pt x="2570" y="928"/>
                  <a:pt x="2590" y="900"/>
                  <a:pt x="2603" y="867"/>
                </a:cubicBezTo>
                <a:cubicBezTo>
                  <a:pt x="2623" y="763"/>
                  <a:pt x="2661" y="666"/>
                  <a:pt x="2675" y="561"/>
                </a:cubicBezTo>
                <a:cubicBezTo>
                  <a:pt x="2657" y="351"/>
                  <a:pt x="2654" y="235"/>
                  <a:pt x="2654"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19" name="Freeform 59"/>
          <p:cNvSpPr>
            <a:spLocks/>
          </p:cNvSpPr>
          <p:nvPr/>
        </p:nvSpPr>
        <p:spPr bwMode="auto">
          <a:xfrm>
            <a:off x="2239963" y="2068513"/>
            <a:ext cx="2578100" cy="2487612"/>
          </a:xfrm>
          <a:custGeom>
            <a:avLst/>
            <a:gdLst>
              <a:gd name="T0" fmla="*/ 2576513 w 1624"/>
              <a:gd name="T1" fmla="*/ 0 h 1567"/>
              <a:gd name="T2" fmla="*/ 2484438 w 1624"/>
              <a:gd name="T3" fmla="*/ 971550 h 1567"/>
              <a:gd name="T4" fmla="*/ 2427288 w 1624"/>
              <a:gd name="T5" fmla="*/ 1157287 h 1567"/>
              <a:gd name="T6" fmla="*/ 2311400 w 1624"/>
              <a:gd name="T7" fmla="*/ 1677987 h 1567"/>
              <a:gd name="T8" fmla="*/ 2276475 w 1624"/>
              <a:gd name="T9" fmla="*/ 1770062 h 1567"/>
              <a:gd name="T10" fmla="*/ 2217738 w 1624"/>
              <a:gd name="T11" fmla="*/ 1885950 h 1567"/>
              <a:gd name="T12" fmla="*/ 2149475 w 1624"/>
              <a:gd name="T13" fmla="*/ 2047875 h 1567"/>
              <a:gd name="T14" fmla="*/ 2079625 w 1624"/>
              <a:gd name="T15" fmla="*/ 2139950 h 1567"/>
              <a:gd name="T16" fmla="*/ 1998663 w 1624"/>
              <a:gd name="T17" fmla="*/ 2220912 h 1567"/>
              <a:gd name="T18" fmla="*/ 1500187 w 1624"/>
              <a:gd name="T19" fmla="*/ 2349500 h 1567"/>
              <a:gd name="T20" fmla="*/ 1060450 w 1624"/>
              <a:gd name="T21" fmla="*/ 2487612 h 1567"/>
              <a:gd name="T22" fmla="*/ 817563 w 1624"/>
              <a:gd name="T23" fmla="*/ 2417762 h 1567"/>
              <a:gd name="T24" fmla="*/ 679450 w 1624"/>
              <a:gd name="T25" fmla="*/ 2303462 h 1567"/>
              <a:gd name="T26" fmla="*/ 528638 w 1624"/>
              <a:gd name="T27" fmla="*/ 2174875 h 1567"/>
              <a:gd name="T28" fmla="*/ 458788 w 1624"/>
              <a:gd name="T29" fmla="*/ 2128837 h 1567"/>
              <a:gd name="T30" fmla="*/ 401637 w 1624"/>
              <a:gd name="T31" fmla="*/ 2071687 h 1567"/>
              <a:gd name="T32" fmla="*/ 342900 w 1624"/>
              <a:gd name="T33" fmla="*/ 2001837 h 1567"/>
              <a:gd name="T34" fmla="*/ 261938 w 1624"/>
              <a:gd name="T35" fmla="*/ 1897062 h 1567"/>
              <a:gd name="T36" fmla="*/ 180975 w 1624"/>
              <a:gd name="T37" fmla="*/ 1724025 h 1567"/>
              <a:gd name="T38" fmla="*/ 146050 w 1624"/>
              <a:gd name="T39" fmla="*/ 1631950 h 1567"/>
              <a:gd name="T40" fmla="*/ 100012 w 1624"/>
              <a:gd name="T41" fmla="*/ 1538287 h 1567"/>
              <a:gd name="T42" fmla="*/ 30163 w 1624"/>
              <a:gd name="T43" fmla="*/ 1365250 h 1567"/>
              <a:gd name="T44" fmla="*/ 123825 w 1624"/>
              <a:gd name="T45" fmla="*/ 914400 h 1567"/>
              <a:gd name="T46" fmla="*/ 180975 w 1624"/>
              <a:gd name="T47" fmla="*/ 739775 h 1567"/>
              <a:gd name="T48" fmla="*/ 331787 w 1624"/>
              <a:gd name="T49" fmla="*/ 752475 h 1567"/>
              <a:gd name="T50" fmla="*/ 412750 w 1624"/>
              <a:gd name="T51" fmla="*/ 774700 h 15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24"/>
              <a:gd name="T79" fmla="*/ 0 h 1567"/>
              <a:gd name="T80" fmla="*/ 1624 w 1624"/>
              <a:gd name="T81" fmla="*/ 1567 h 15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24" h="1567">
                <a:moveTo>
                  <a:pt x="1623" y="0"/>
                </a:moveTo>
                <a:cubicBezTo>
                  <a:pt x="1533" y="185"/>
                  <a:pt x="1624" y="412"/>
                  <a:pt x="1565" y="612"/>
                </a:cubicBezTo>
                <a:cubicBezTo>
                  <a:pt x="1559" y="656"/>
                  <a:pt x="1553" y="691"/>
                  <a:pt x="1529" y="729"/>
                </a:cubicBezTo>
                <a:cubicBezTo>
                  <a:pt x="1499" y="837"/>
                  <a:pt x="1481" y="948"/>
                  <a:pt x="1456" y="1057"/>
                </a:cubicBezTo>
                <a:cubicBezTo>
                  <a:pt x="1451" y="1077"/>
                  <a:pt x="1442" y="1096"/>
                  <a:pt x="1434" y="1115"/>
                </a:cubicBezTo>
                <a:cubicBezTo>
                  <a:pt x="1423" y="1140"/>
                  <a:pt x="1397" y="1188"/>
                  <a:pt x="1397" y="1188"/>
                </a:cubicBezTo>
                <a:cubicBezTo>
                  <a:pt x="1391" y="1221"/>
                  <a:pt x="1372" y="1262"/>
                  <a:pt x="1354" y="1290"/>
                </a:cubicBezTo>
                <a:cubicBezTo>
                  <a:pt x="1341" y="1310"/>
                  <a:pt x="1310" y="1348"/>
                  <a:pt x="1310" y="1348"/>
                </a:cubicBezTo>
                <a:cubicBezTo>
                  <a:pt x="1299" y="1383"/>
                  <a:pt x="1307" y="1375"/>
                  <a:pt x="1259" y="1399"/>
                </a:cubicBezTo>
                <a:cubicBezTo>
                  <a:pt x="1149" y="1455"/>
                  <a:pt x="1066" y="1458"/>
                  <a:pt x="945" y="1480"/>
                </a:cubicBezTo>
                <a:cubicBezTo>
                  <a:pt x="855" y="1515"/>
                  <a:pt x="759" y="1533"/>
                  <a:pt x="668" y="1567"/>
                </a:cubicBezTo>
                <a:cubicBezTo>
                  <a:pt x="550" y="1558"/>
                  <a:pt x="594" y="1564"/>
                  <a:pt x="515" y="1523"/>
                </a:cubicBezTo>
                <a:cubicBezTo>
                  <a:pt x="487" y="1488"/>
                  <a:pt x="468" y="1470"/>
                  <a:pt x="428" y="1451"/>
                </a:cubicBezTo>
                <a:cubicBezTo>
                  <a:pt x="399" y="1422"/>
                  <a:pt x="365" y="1395"/>
                  <a:pt x="333" y="1370"/>
                </a:cubicBezTo>
                <a:cubicBezTo>
                  <a:pt x="319" y="1359"/>
                  <a:pt x="289" y="1341"/>
                  <a:pt x="289" y="1341"/>
                </a:cubicBezTo>
                <a:cubicBezTo>
                  <a:pt x="254" y="1286"/>
                  <a:pt x="299" y="1350"/>
                  <a:pt x="253" y="1305"/>
                </a:cubicBezTo>
                <a:cubicBezTo>
                  <a:pt x="239" y="1292"/>
                  <a:pt x="230" y="1275"/>
                  <a:pt x="216" y="1261"/>
                </a:cubicBezTo>
                <a:cubicBezTo>
                  <a:pt x="201" y="1230"/>
                  <a:pt x="181" y="1224"/>
                  <a:pt x="165" y="1195"/>
                </a:cubicBezTo>
                <a:cubicBezTo>
                  <a:pt x="145" y="1160"/>
                  <a:pt x="134" y="1122"/>
                  <a:pt x="114" y="1086"/>
                </a:cubicBezTo>
                <a:cubicBezTo>
                  <a:pt x="82" y="1029"/>
                  <a:pt x="116" y="1085"/>
                  <a:pt x="92" y="1028"/>
                </a:cubicBezTo>
                <a:cubicBezTo>
                  <a:pt x="84" y="1008"/>
                  <a:pt x="63" y="969"/>
                  <a:pt x="63" y="969"/>
                </a:cubicBezTo>
                <a:cubicBezTo>
                  <a:pt x="53" y="928"/>
                  <a:pt x="43" y="895"/>
                  <a:pt x="19" y="860"/>
                </a:cubicBezTo>
                <a:cubicBezTo>
                  <a:pt x="0" y="779"/>
                  <a:pt x="12" y="639"/>
                  <a:pt x="78" y="576"/>
                </a:cubicBezTo>
                <a:cubicBezTo>
                  <a:pt x="85" y="534"/>
                  <a:pt x="91" y="502"/>
                  <a:pt x="114" y="466"/>
                </a:cubicBezTo>
                <a:cubicBezTo>
                  <a:pt x="146" y="469"/>
                  <a:pt x="177" y="470"/>
                  <a:pt x="209" y="474"/>
                </a:cubicBezTo>
                <a:cubicBezTo>
                  <a:pt x="227" y="476"/>
                  <a:pt x="260" y="488"/>
                  <a:pt x="260" y="488"/>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0" name="Freeform 60"/>
          <p:cNvSpPr>
            <a:spLocks/>
          </p:cNvSpPr>
          <p:nvPr/>
        </p:nvSpPr>
        <p:spPr bwMode="auto">
          <a:xfrm>
            <a:off x="2127250" y="2149475"/>
            <a:ext cx="2454275" cy="2478088"/>
          </a:xfrm>
          <a:custGeom>
            <a:avLst/>
            <a:gdLst>
              <a:gd name="T0" fmla="*/ 131763 w 1546"/>
              <a:gd name="T1" fmla="*/ 277813 h 1561"/>
              <a:gd name="T2" fmla="*/ 39687 w 1546"/>
              <a:gd name="T3" fmla="*/ 1063625 h 1561"/>
              <a:gd name="T4" fmla="*/ 26988 w 1546"/>
              <a:gd name="T5" fmla="*/ 1214438 h 1561"/>
              <a:gd name="T6" fmla="*/ 74613 w 1546"/>
              <a:gd name="T7" fmla="*/ 1389063 h 1561"/>
              <a:gd name="T8" fmla="*/ 96837 w 1546"/>
              <a:gd name="T9" fmla="*/ 1457325 h 1561"/>
              <a:gd name="T10" fmla="*/ 155575 w 1546"/>
              <a:gd name="T11" fmla="*/ 1781176 h 1561"/>
              <a:gd name="T12" fmla="*/ 258763 w 1546"/>
              <a:gd name="T13" fmla="*/ 2047876 h 1561"/>
              <a:gd name="T14" fmla="*/ 317500 w 1546"/>
              <a:gd name="T15" fmla="*/ 2117726 h 1561"/>
              <a:gd name="T16" fmla="*/ 455613 w 1546"/>
              <a:gd name="T17" fmla="*/ 2268538 h 1561"/>
              <a:gd name="T18" fmla="*/ 549275 w 1546"/>
              <a:gd name="T19" fmla="*/ 2279651 h 1561"/>
              <a:gd name="T20" fmla="*/ 617537 w 1546"/>
              <a:gd name="T21" fmla="*/ 2303463 h 1561"/>
              <a:gd name="T22" fmla="*/ 757237 w 1546"/>
              <a:gd name="T23" fmla="*/ 2336801 h 1561"/>
              <a:gd name="T24" fmla="*/ 1092200 w 1546"/>
              <a:gd name="T25" fmla="*/ 2417763 h 1561"/>
              <a:gd name="T26" fmla="*/ 1566862 w 1546"/>
              <a:gd name="T27" fmla="*/ 2371726 h 1561"/>
              <a:gd name="T28" fmla="*/ 1822450 w 1546"/>
              <a:gd name="T29" fmla="*/ 2187576 h 1561"/>
              <a:gd name="T30" fmla="*/ 1995488 w 1546"/>
              <a:gd name="T31" fmla="*/ 1990726 h 1561"/>
              <a:gd name="T32" fmla="*/ 2087563 w 1546"/>
              <a:gd name="T33" fmla="*/ 1862138 h 1561"/>
              <a:gd name="T34" fmla="*/ 2319338 w 1546"/>
              <a:gd name="T35" fmla="*/ 1422400 h 1561"/>
              <a:gd name="T36" fmla="*/ 2400300 w 1546"/>
              <a:gd name="T37" fmla="*/ 1319213 h 1561"/>
              <a:gd name="T38" fmla="*/ 2411413 w 1546"/>
              <a:gd name="T39" fmla="*/ 0 h 15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46"/>
              <a:gd name="T61" fmla="*/ 0 h 1561"/>
              <a:gd name="T62" fmla="*/ 1546 w 1546"/>
              <a:gd name="T63" fmla="*/ 1561 h 156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46" h="1561">
                <a:moveTo>
                  <a:pt x="83" y="175"/>
                </a:moveTo>
                <a:cubicBezTo>
                  <a:pt x="0" y="291"/>
                  <a:pt x="100" y="515"/>
                  <a:pt x="25" y="670"/>
                </a:cubicBezTo>
                <a:cubicBezTo>
                  <a:pt x="19" y="704"/>
                  <a:pt x="7" y="732"/>
                  <a:pt x="17" y="765"/>
                </a:cubicBezTo>
                <a:cubicBezTo>
                  <a:pt x="24" y="810"/>
                  <a:pt x="31" y="835"/>
                  <a:pt x="47" y="875"/>
                </a:cubicBezTo>
                <a:cubicBezTo>
                  <a:pt x="53" y="889"/>
                  <a:pt x="61" y="918"/>
                  <a:pt x="61" y="918"/>
                </a:cubicBezTo>
                <a:cubicBezTo>
                  <a:pt x="66" y="980"/>
                  <a:pt x="60" y="1069"/>
                  <a:pt x="98" y="1122"/>
                </a:cubicBezTo>
                <a:cubicBezTo>
                  <a:pt x="116" y="1180"/>
                  <a:pt x="143" y="1232"/>
                  <a:pt x="163" y="1290"/>
                </a:cubicBezTo>
                <a:cubicBezTo>
                  <a:pt x="169" y="1309"/>
                  <a:pt x="189" y="1319"/>
                  <a:pt x="200" y="1334"/>
                </a:cubicBezTo>
                <a:cubicBezTo>
                  <a:pt x="216" y="1355"/>
                  <a:pt x="259" y="1418"/>
                  <a:pt x="287" y="1429"/>
                </a:cubicBezTo>
                <a:cubicBezTo>
                  <a:pt x="305" y="1436"/>
                  <a:pt x="326" y="1434"/>
                  <a:pt x="346" y="1436"/>
                </a:cubicBezTo>
                <a:cubicBezTo>
                  <a:pt x="360" y="1441"/>
                  <a:pt x="374" y="1447"/>
                  <a:pt x="389" y="1451"/>
                </a:cubicBezTo>
                <a:cubicBezTo>
                  <a:pt x="418" y="1459"/>
                  <a:pt x="477" y="1472"/>
                  <a:pt x="477" y="1472"/>
                </a:cubicBezTo>
                <a:cubicBezTo>
                  <a:pt x="526" y="1505"/>
                  <a:pt x="631" y="1517"/>
                  <a:pt x="688" y="1523"/>
                </a:cubicBezTo>
                <a:cubicBezTo>
                  <a:pt x="791" y="1561"/>
                  <a:pt x="890" y="1521"/>
                  <a:pt x="987" y="1494"/>
                </a:cubicBezTo>
                <a:cubicBezTo>
                  <a:pt x="1040" y="1454"/>
                  <a:pt x="1101" y="1425"/>
                  <a:pt x="1148" y="1378"/>
                </a:cubicBezTo>
                <a:cubicBezTo>
                  <a:pt x="1173" y="1324"/>
                  <a:pt x="1219" y="1299"/>
                  <a:pt x="1257" y="1254"/>
                </a:cubicBezTo>
                <a:cubicBezTo>
                  <a:pt x="1279" y="1228"/>
                  <a:pt x="1298" y="1202"/>
                  <a:pt x="1315" y="1173"/>
                </a:cubicBezTo>
                <a:cubicBezTo>
                  <a:pt x="1343" y="1071"/>
                  <a:pt x="1398" y="980"/>
                  <a:pt x="1461" y="896"/>
                </a:cubicBezTo>
                <a:cubicBezTo>
                  <a:pt x="1545" y="784"/>
                  <a:pt x="1437" y="954"/>
                  <a:pt x="1512" y="831"/>
                </a:cubicBezTo>
                <a:cubicBezTo>
                  <a:pt x="1546" y="511"/>
                  <a:pt x="1519" y="787"/>
                  <a:pt x="1519"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1" name="Freeform 61"/>
          <p:cNvSpPr>
            <a:spLocks/>
          </p:cNvSpPr>
          <p:nvPr/>
        </p:nvSpPr>
        <p:spPr bwMode="auto">
          <a:xfrm>
            <a:off x="4840288" y="2160588"/>
            <a:ext cx="1195387" cy="706437"/>
          </a:xfrm>
          <a:custGeom>
            <a:avLst/>
            <a:gdLst>
              <a:gd name="T0" fmla="*/ 0 w 753"/>
              <a:gd name="T1" fmla="*/ 0 h 445"/>
              <a:gd name="T2" fmla="*/ 80962 w 753"/>
              <a:gd name="T3" fmla="*/ 312737 h 445"/>
              <a:gd name="T4" fmla="*/ 173037 w 753"/>
              <a:gd name="T5" fmla="*/ 404812 h 445"/>
              <a:gd name="T6" fmla="*/ 334962 w 753"/>
              <a:gd name="T7" fmla="*/ 566737 h 445"/>
              <a:gd name="T8" fmla="*/ 636587 w 753"/>
              <a:gd name="T9" fmla="*/ 706437 h 445"/>
              <a:gd name="T10" fmla="*/ 914400 w 753"/>
              <a:gd name="T11" fmla="*/ 671512 h 445"/>
              <a:gd name="T12" fmla="*/ 1065212 w 753"/>
              <a:gd name="T13" fmla="*/ 590550 h 445"/>
              <a:gd name="T14" fmla="*/ 1100137 w 753"/>
              <a:gd name="T15" fmla="*/ 566737 h 445"/>
              <a:gd name="T16" fmla="*/ 1146175 w 753"/>
              <a:gd name="T17" fmla="*/ 69850 h 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3"/>
              <a:gd name="T28" fmla="*/ 0 h 445"/>
              <a:gd name="T29" fmla="*/ 753 w 753"/>
              <a:gd name="T30" fmla="*/ 445 h 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3" h="445">
                <a:moveTo>
                  <a:pt x="0" y="0"/>
                </a:moveTo>
                <a:cubicBezTo>
                  <a:pt x="11" y="64"/>
                  <a:pt x="21" y="138"/>
                  <a:pt x="51" y="197"/>
                </a:cubicBezTo>
                <a:cubicBezTo>
                  <a:pt x="65" y="224"/>
                  <a:pt x="90" y="233"/>
                  <a:pt x="109" y="255"/>
                </a:cubicBezTo>
                <a:cubicBezTo>
                  <a:pt x="139" y="290"/>
                  <a:pt x="166" y="342"/>
                  <a:pt x="211" y="357"/>
                </a:cubicBezTo>
                <a:cubicBezTo>
                  <a:pt x="268" y="398"/>
                  <a:pt x="333" y="426"/>
                  <a:pt x="401" y="445"/>
                </a:cubicBezTo>
                <a:cubicBezTo>
                  <a:pt x="542" y="428"/>
                  <a:pt x="484" y="436"/>
                  <a:pt x="576" y="423"/>
                </a:cubicBezTo>
                <a:cubicBezTo>
                  <a:pt x="612" y="411"/>
                  <a:pt x="639" y="393"/>
                  <a:pt x="671" y="372"/>
                </a:cubicBezTo>
                <a:cubicBezTo>
                  <a:pt x="678" y="367"/>
                  <a:pt x="693" y="357"/>
                  <a:pt x="693" y="357"/>
                </a:cubicBezTo>
                <a:cubicBezTo>
                  <a:pt x="753" y="262"/>
                  <a:pt x="722" y="161"/>
                  <a:pt x="722" y="44"/>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2" name="Freeform 62"/>
          <p:cNvSpPr>
            <a:spLocks/>
          </p:cNvSpPr>
          <p:nvPr/>
        </p:nvSpPr>
        <p:spPr bwMode="auto">
          <a:xfrm>
            <a:off x="5588000" y="2427288"/>
            <a:ext cx="1855788" cy="2071687"/>
          </a:xfrm>
          <a:custGeom>
            <a:avLst/>
            <a:gdLst>
              <a:gd name="T0" fmla="*/ 304800 w 1169"/>
              <a:gd name="T1" fmla="*/ 0 h 1305"/>
              <a:gd name="T2" fmla="*/ 236538 w 1169"/>
              <a:gd name="T3" fmla="*/ 485775 h 1305"/>
              <a:gd name="T4" fmla="*/ 155575 w 1169"/>
              <a:gd name="T5" fmla="*/ 728662 h 1305"/>
              <a:gd name="T6" fmla="*/ 96838 w 1169"/>
              <a:gd name="T7" fmla="*/ 914400 h 1305"/>
              <a:gd name="T8" fmla="*/ 26988 w 1169"/>
              <a:gd name="T9" fmla="*/ 1192212 h 1305"/>
              <a:gd name="T10" fmla="*/ 85725 w 1169"/>
              <a:gd name="T11" fmla="*/ 1654175 h 1305"/>
              <a:gd name="T12" fmla="*/ 212725 w 1169"/>
              <a:gd name="T13" fmla="*/ 1816100 h 1305"/>
              <a:gd name="T14" fmla="*/ 803275 w 1169"/>
              <a:gd name="T15" fmla="*/ 2071687 h 1305"/>
              <a:gd name="T16" fmla="*/ 1104900 w 1169"/>
              <a:gd name="T17" fmla="*/ 2036762 h 1305"/>
              <a:gd name="T18" fmla="*/ 1243013 w 1169"/>
              <a:gd name="T19" fmla="*/ 1990725 h 1305"/>
              <a:gd name="T20" fmla="*/ 1485900 w 1169"/>
              <a:gd name="T21" fmla="*/ 1839912 h 1305"/>
              <a:gd name="T22" fmla="*/ 1682751 w 1169"/>
              <a:gd name="T23" fmla="*/ 1608137 h 1305"/>
              <a:gd name="T24" fmla="*/ 1809751 w 1169"/>
              <a:gd name="T25" fmla="*/ 1389062 h 1305"/>
              <a:gd name="T26" fmla="*/ 1855788 w 1169"/>
              <a:gd name="T27" fmla="*/ 1225550 h 1305"/>
              <a:gd name="T28" fmla="*/ 1833563 w 1169"/>
              <a:gd name="T29" fmla="*/ 960437 h 1305"/>
              <a:gd name="T30" fmla="*/ 1809751 w 1169"/>
              <a:gd name="T31" fmla="*/ 855662 h 1305"/>
              <a:gd name="T32" fmla="*/ 1577975 w 1169"/>
              <a:gd name="T33" fmla="*/ 739775 h 1305"/>
              <a:gd name="T34" fmla="*/ 1485900 w 1169"/>
              <a:gd name="T35" fmla="*/ 763587 h 1305"/>
              <a:gd name="T36" fmla="*/ 1358900 w 1169"/>
              <a:gd name="T37" fmla="*/ 855662 h 1305"/>
              <a:gd name="T38" fmla="*/ 1289050 w 1169"/>
              <a:gd name="T39" fmla="*/ 844550 h 13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69"/>
              <a:gd name="T61" fmla="*/ 0 h 1305"/>
              <a:gd name="T62" fmla="*/ 1169 w 1169"/>
              <a:gd name="T63" fmla="*/ 1305 h 13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69" h="1305">
                <a:moveTo>
                  <a:pt x="192" y="0"/>
                </a:moveTo>
                <a:cubicBezTo>
                  <a:pt x="175" y="102"/>
                  <a:pt x="171" y="205"/>
                  <a:pt x="149" y="306"/>
                </a:cubicBezTo>
                <a:cubicBezTo>
                  <a:pt x="136" y="363"/>
                  <a:pt x="134" y="412"/>
                  <a:pt x="98" y="459"/>
                </a:cubicBezTo>
                <a:cubicBezTo>
                  <a:pt x="90" y="503"/>
                  <a:pt x="72" y="534"/>
                  <a:pt x="61" y="576"/>
                </a:cubicBezTo>
                <a:cubicBezTo>
                  <a:pt x="45" y="634"/>
                  <a:pt x="30" y="692"/>
                  <a:pt x="17" y="751"/>
                </a:cubicBezTo>
                <a:cubicBezTo>
                  <a:pt x="23" y="909"/>
                  <a:pt x="0" y="939"/>
                  <a:pt x="54" y="1042"/>
                </a:cubicBezTo>
                <a:cubicBezTo>
                  <a:pt x="65" y="1086"/>
                  <a:pt x="98" y="1117"/>
                  <a:pt x="134" y="1144"/>
                </a:cubicBezTo>
                <a:cubicBezTo>
                  <a:pt x="245" y="1228"/>
                  <a:pt x="369" y="1280"/>
                  <a:pt x="506" y="1305"/>
                </a:cubicBezTo>
                <a:cubicBezTo>
                  <a:pt x="569" y="1297"/>
                  <a:pt x="634" y="1299"/>
                  <a:pt x="696" y="1283"/>
                </a:cubicBezTo>
                <a:cubicBezTo>
                  <a:pt x="881" y="1234"/>
                  <a:pt x="604" y="1282"/>
                  <a:pt x="783" y="1254"/>
                </a:cubicBezTo>
                <a:cubicBezTo>
                  <a:pt x="833" y="1220"/>
                  <a:pt x="885" y="1191"/>
                  <a:pt x="936" y="1159"/>
                </a:cubicBezTo>
                <a:cubicBezTo>
                  <a:pt x="970" y="1108"/>
                  <a:pt x="1020" y="1060"/>
                  <a:pt x="1060" y="1013"/>
                </a:cubicBezTo>
                <a:cubicBezTo>
                  <a:pt x="1094" y="972"/>
                  <a:pt x="1111" y="919"/>
                  <a:pt x="1140" y="875"/>
                </a:cubicBezTo>
                <a:cubicBezTo>
                  <a:pt x="1149" y="840"/>
                  <a:pt x="1156" y="806"/>
                  <a:pt x="1169" y="772"/>
                </a:cubicBezTo>
                <a:cubicBezTo>
                  <a:pt x="1164" y="702"/>
                  <a:pt x="1163" y="670"/>
                  <a:pt x="1155" y="605"/>
                </a:cubicBezTo>
                <a:cubicBezTo>
                  <a:pt x="1155" y="601"/>
                  <a:pt x="1149" y="550"/>
                  <a:pt x="1140" y="539"/>
                </a:cubicBezTo>
                <a:cubicBezTo>
                  <a:pt x="1101" y="493"/>
                  <a:pt x="1045" y="485"/>
                  <a:pt x="994" y="466"/>
                </a:cubicBezTo>
                <a:cubicBezTo>
                  <a:pt x="975" y="471"/>
                  <a:pt x="954" y="472"/>
                  <a:pt x="936" y="481"/>
                </a:cubicBezTo>
                <a:cubicBezTo>
                  <a:pt x="910" y="494"/>
                  <a:pt x="879" y="521"/>
                  <a:pt x="856" y="539"/>
                </a:cubicBezTo>
                <a:cubicBezTo>
                  <a:pt x="841" y="537"/>
                  <a:pt x="812" y="532"/>
                  <a:pt x="812" y="532"/>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3" name="Freeform 63"/>
          <p:cNvSpPr>
            <a:spLocks/>
          </p:cNvSpPr>
          <p:nvPr/>
        </p:nvSpPr>
        <p:spPr bwMode="auto">
          <a:xfrm>
            <a:off x="4886325" y="1847850"/>
            <a:ext cx="2479675" cy="2719388"/>
          </a:xfrm>
          <a:custGeom>
            <a:avLst/>
            <a:gdLst>
              <a:gd name="T0" fmla="*/ 2141538 w 1562"/>
              <a:gd name="T1" fmla="*/ 1412875 h 1713"/>
              <a:gd name="T2" fmla="*/ 2233613 w 1562"/>
              <a:gd name="T3" fmla="*/ 1446213 h 1713"/>
              <a:gd name="T4" fmla="*/ 2268538 w 1562"/>
              <a:gd name="T5" fmla="*/ 1481138 h 1713"/>
              <a:gd name="T6" fmla="*/ 2408238 w 1562"/>
              <a:gd name="T7" fmla="*/ 1585913 h 1713"/>
              <a:gd name="T8" fmla="*/ 2476500 w 1562"/>
              <a:gd name="T9" fmla="*/ 1736726 h 1713"/>
              <a:gd name="T10" fmla="*/ 2408238 w 1562"/>
              <a:gd name="T11" fmla="*/ 2071688 h 1713"/>
              <a:gd name="T12" fmla="*/ 2292350 w 1562"/>
              <a:gd name="T13" fmla="*/ 2373313 h 1713"/>
              <a:gd name="T14" fmla="*/ 2257425 w 1562"/>
              <a:gd name="T15" fmla="*/ 2454276 h 1713"/>
              <a:gd name="T16" fmla="*/ 2187575 w 1562"/>
              <a:gd name="T17" fmla="*/ 2524126 h 1713"/>
              <a:gd name="T18" fmla="*/ 2165350 w 1562"/>
              <a:gd name="T19" fmla="*/ 2557463 h 1713"/>
              <a:gd name="T20" fmla="*/ 2025650 w 1562"/>
              <a:gd name="T21" fmla="*/ 2616201 h 1713"/>
              <a:gd name="T22" fmla="*/ 1909763 w 1562"/>
              <a:gd name="T23" fmla="*/ 2638426 h 1713"/>
              <a:gd name="T24" fmla="*/ 1655763 w 1562"/>
              <a:gd name="T25" fmla="*/ 2719388 h 1713"/>
              <a:gd name="T26" fmla="*/ 1447800 w 1562"/>
              <a:gd name="T27" fmla="*/ 2708276 h 1713"/>
              <a:gd name="T28" fmla="*/ 1216025 w 1562"/>
              <a:gd name="T29" fmla="*/ 2581276 h 1713"/>
              <a:gd name="T30" fmla="*/ 1076325 w 1562"/>
              <a:gd name="T31" fmla="*/ 2511426 h 1713"/>
              <a:gd name="T32" fmla="*/ 1019175 w 1562"/>
              <a:gd name="T33" fmla="*/ 2454276 h 1713"/>
              <a:gd name="T34" fmla="*/ 984250 w 1562"/>
              <a:gd name="T35" fmla="*/ 2430463 h 1713"/>
              <a:gd name="T36" fmla="*/ 857250 w 1562"/>
              <a:gd name="T37" fmla="*/ 2268538 h 1713"/>
              <a:gd name="T38" fmla="*/ 728662 w 1562"/>
              <a:gd name="T39" fmla="*/ 2025651 h 1713"/>
              <a:gd name="T40" fmla="*/ 647700 w 1562"/>
              <a:gd name="T41" fmla="*/ 1804988 h 1713"/>
              <a:gd name="T42" fmla="*/ 601663 w 1562"/>
              <a:gd name="T43" fmla="*/ 1771651 h 1713"/>
              <a:gd name="T44" fmla="*/ 566738 w 1562"/>
              <a:gd name="T45" fmla="*/ 1724026 h 1713"/>
              <a:gd name="T46" fmla="*/ 439738 w 1562"/>
              <a:gd name="T47" fmla="*/ 1458913 h 1713"/>
              <a:gd name="T48" fmla="*/ 323850 w 1562"/>
              <a:gd name="T49" fmla="*/ 1216025 h 1713"/>
              <a:gd name="T50" fmla="*/ 231775 w 1562"/>
              <a:gd name="T51" fmla="*/ 984250 h 1713"/>
              <a:gd name="T52" fmla="*/ 196850 w 1562"/>
              <a:gd name="T53" fmla="*/ 879475 h 1713"/>
              <a:gd name="T54" fmla="*/ 161925 w 1562"/>
              <a:gd name="T55" fmla="*/ 741363 h 1713"/>
              <a:gd name="T56" fmla="*/ 139700 w 1562"/>
              <a:gd name="T57" fmla="*/ 579438 h 1713"/>
              <a:gd name="T58" fmla="*/ 80962 w 1562"/>
              <a:gd name="T59" fmla="*/ 139700 h 1713"/>
              <a:gd name="T60" fmla="*/ 0 w 1562"/>
              <a:gd name="T61" fmla="*/ 0 h 171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62"/>
              <a:gd name="T94" fmla="*/ 0 h 1713"/>
              <a:gd name="T95" fmla="*/ 1562 w 1562"/>
              <a:gd name="T96" fmla="*/ 1713 h 171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62" h="1713">
                <a:moveTo>
                  <a:pt x="1349" y="890"/>
                </a:moveTo>
                <a:cubicBezTo>
                  <a:pt x="1368" y="899"/>
                  <a:pt x="1389" y="901"/>
                  <a:pt x="1407" y="911"/>
                </a:cubicBezTo>
                <a:cubicBezTo>
                  <a:pt x="1416" y="916"/>
                  <a:pt x="1421" y="927"/>
                  <a:pt x="1429" y="933"/>
                </a:cubicBezTo>
                <a:cubicBezTo>
                  <a:pt x="1457" y="954"/>
                  <a:pt x="1488" y="979"/>
                  <a:pt x="1517" y="999"/>
                </a:cubicBezTo>
                <a:cubicBezTo>
                  <a:pt x="1527" y="1031"/>
                  <a:pt x="1545" y="1063"/>
                  <a:pt x="1560" y="1094"/>
                </a:cubicBezTo>
                <a:cubicBezTo>
                  <a:pt x="1556" y="1166"/>
                  <a:pt x="1562" y="1245"/>
                  <a:pt x="1517" y="1305"/>
                </a:cubicBezTo>
                <a:cubicBezTo>
                  <a:pt x="1493" y="1371"/>
                  <a:pt x="1479" y="1434"/>
                  <a:pt x="1444" y="1495"/>
                </a:cubicBezTo>
                <a:cubicBezTo>
                  <a:pt x="1435" y="1511"/>
                  <a:pt x="1433" y="1531"/>
                  <a:pt x="1422" y="1546"/>
                </a:cubicBezTo>
                <a:cubicBezTo>
                  <a:pt x="1409" y="1562"/>
                  <a:pt x="1390" y="1573"/>
                  <a:pt x="1378" y="1590"/>
                </a:cubicBezTo>
                <a:cubicBezTo>
                  <a:pt x="1373" y="1597"/>
                  <a:pt x="1371" y="1606"/>
                  <a:pt x="1364" y="1611"/>
                </a:cubicBezTo>
                <a:cubicBezTo>
                  <a:pt x="1347" y="1624"/>
                  <a:pt x="1298" y="1643"/>
                  <a:pt x="1276" y="1648"/>
                </a:cubicBezTo>
                <a:cubicBezTo>
                  <a:pt x="1252" y="1653"/>
                  <a:pt x="1203" y="1662"/>
                  <a:pt x="1203" y="1662"/>
                </a:cubicBezTo>
                <a:cubicBezTo>
                  <a:pt x="1155" y="1695"/>
                  <a:pt x="1099" y="1700"/>
                  <a:pt x="1043" y="1713"/>
                </a:cubicBezTo>
                <a:cubicBezTo>
                  <a:pt x="999" y="1711"/>
                  <a:pt x="956" y="1710"/>
                  <a:pt x="912" y="1706"/>
                </a:cubicBezTo>
                <a:cubicBezTo>
                  <a:pt x="860" y="1701"/>
                  <a:pt x="812" y="1650"/>
                  <a:pt x="766" y="1626"/>
                </a:cubicBezTo>
                <a:cubicBezTo>
                  <a:pt x="738" y="1584"/>
                  <a:pt x="714" y="1611"/>
                  <a:pt x="678" y="1582"/>
                </a:cubicBezTo>
                <a:cubicBezTo>
                  <a:pt x="665" y="1572"/>
                  <a:pt x="655" y="1557"/>
                  <a:pt x="642" y="1546"/>
                </a:cubicBezTo>
                <a:cubicBezTo>
                  <a:pt x="635" y="1540"/>
                  <a:pt x="627" y="1536"/>
                  <a:pt x="620" y="1531"/>
                </a:cubicBezTo>
                <a:cubicBezTo>
                  <a:pt x="596" y="1495"/>
                  <a:pt x="560" y="1467"/>
                  <a:pt x="540" y="1429"/>
                </a:cubicBezTo>
                <a:cubicBezTo>
                  <a:pt x="514" y="1379"/>
                  <a:pt x="490" y="1322"/>
                  <a:pt x="459" y="1276"/>
                </a:cubicBezTo>
                <a:cubicBezTo>
                  <a:pt x="450" y="1239"/>
                  <a:pt x="430" y="1165"/>
                  <a:pt x="408" y="1137"/>
                </a:cubicBezTo>
                <a:cubicBezTo>
                  <a:pt x="401" y="1128"/>
                  <a:pt x="387" y="1124"/>
                  <a:pt x="379" y="1116"/>
                </a:cubicBezTo>
                <a:cubicBezTo>
                  <a:pt x="370" y="1107"/>
                  <a:pt x="364" y="1096"/>
                  <a:pt x="357" y="1086"/>
                </a:cubicBezTo>
                <a:cubicBezTo>
                  <a:pt x="337" y="1027"/>
                  <a:pt x="306" y="973"/>
                  <a:pt x="277" y="919"/>
                </a:cubicBezTo>
                <a:cubicBezTo>
                  <a:pt x="250" y="869"/>
                  <a:pt x="237" y="812"/>
                  <a:pt x="204" y="766"/>
                </a:cubicBezTo>
                <a:cubicBezTo>
                  <a:pt x="194" y="721"/>
                  <a:pt x="172" y="659"/>
                  <a:pt x="146" y="620"/>
                </a:cubicBezTo>
                <a:cubicBezTo>
                  <a:pt x="126" y="517"/>
                  <a:pt x="154" y="642"/>
                  <a:pt x="124" y="554"/>
                </a:cubicBezTo>
                <a:cubicBezTo>
                  <a:pt x="115" y="526"/>
                  <a:pt x="111" y="495"/>
                  <a:pt x="102" y="467"/>
                </a:cubicBezTo>
                <a:cubicBezTo>
                  <a:pt x="98" y="433"/>
                  <a:pt x="90" y="399"/>
                  <a:pt x="88" y="365"/>
                </a:cubicBezTo>
                <a:cubicBezTo>
                  <a:pt x="84" y="294"/>
                  <a:pt x="119" y="153"/>
                  <a:pt x="51" y="88"/>
                </a:cubicBezTo>
                <a:cubicBezTo>
                  <a:pt x="41" y="66"/>
                  <a:pt x="0" y="19"/>
                  <a:pt x="0"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4" name="Freeform 64"/>
          <p:cNvSpPr>
            <a:spLocks/>
          </p:cNvSpPr>
          <p:nvPr/>
        </p:nvSpPr>
        <p:spPr bwMode="auto">
          <a:xfrm>
            <a:off x="4738688" y="2033588"/>
            <a:ext cx="1652587" cy="2511425"/>
          </a:xfrm>
          <a:custGeom>
            <a:avLst/>
            <a:gdLst>
              <a:gd name="T0" fmla="*/ 147637 w 1041"/>
              <a:gd name="T1" fmla="*/ 0 h 1582"/>
              <a:gd name="T2" fmla="*/ 206375 w 1041"/>
              <a:gd name="T3" fmla="*/ 1098550 h 1582"/>
              <a:gd name="T4" fmla="*/ 263525 w 1041"/>
              <a:gd name="T5" fmla="*/ 1284287 h 1582"/>
              <a:gd name="T6" fmla="*/ 274637 w 1041"/>
              <a:gd name="T7" fmla="*/ 1330325 h 1582"/>
              <a:gd name="T8" fmla="*/ 298450 w 1041"/>
              <a:gd name="T9" fmla="*/ 1376362 h 1582"/>
              <a:gd name="T10" fmla="*/ 320675 w 1041"/>
              <a:gd name="T11" fmla="*/ 1470025 h 1582"/>
              <a:gd name="T12" fmla="*/ 379412 w 1041"/>
              <a:gd name="T13" fmla="*/ 1747838 h 1582"/>
              <a:gd name="T14" fmla="*/ 436562 w 1041"/>
              <a:gd name="T15" fmla="*/ 1816100 h 1582"/>
              <a:gd name="T16" fmla="*/ 646112 w 1041"/>
              <a:gd name="T17" fmla="*/ 2047875 h 1582"/>
              <a:gd name="T18" fmla="*/ 681037 w 1041"/>
              <a:gd name="T19" fmla="*/ 2093913 h 1582"/>
              <a:gd name="T20" fmla="*/ 889000 w 1041"/>
              <a:gd name="T21" fmla="*/ 2268538 h 1582"/>
              <a:gd name="T22" fmla="*/ 969962 w 1041"/>
              <a:gd name="T23" fmla="*/ 2338388 h 1582"/>
              <a:gd name="T24" fmla="*/ 1004887 w 1041"/>
              <a:gd name="T25" fmla="*/ 2384425 h 1582"/>
              <a:gd name="T26" fmla="*/ 1282699 w 1041"/>
              <a:gd name="T27" fmla="*/ 2511425 h 1582"/>
              <a:gd name="T28" fmla="*/ 1595437 w 1041"/>
              <a:gd name="T29" fmla="*/ 2452688 h 1582"/>
              <a:gd name="T30" fmla="*/ 1652587 w 1041"/>
              <a:gd name="T31" fmla="*/ 2141538 h 15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1"/>
              <a:gd name="T49" fmla="*/ 0 h 1582"/>
              <a:gd name="T50" fmla="*/ 1041 w 1041"/>
              <a:gd name="T51" fmla="*/ 1582 h 15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1" h="1582">
                <a:moveTo>
                  <a:pt x="93" y="0"/>
                </a:moveTo>
                <a:cubicBezTo>
                  <a:pt x="96" y="231"/>
                  <a:pt x="0" y="501"/>
                  <a:pt x="130" y="692"/>
                </a:cubicBezTo>
                <a:cubicBezTo>
                  <a:pt x="137" y="735"/>
                  <a:pt x="146" y="771"/>
                  <a:pt x="166" y="809"/>
                </a:cubicBezTo>
                <a:cubicBezTo>
                  <a:pt x="168" y="819"/>
                  <a:pt x="169" y="829"/>
                  <a:pt x="173" y="838"/>
                </a:cubicBezTo>
                <a:cubicBezTo>
                  <a:pt x="177" y="848"/>
                  <a:pt x="185" y="857"/>
                  <a:pt x="188" y="867"/>
                </a:cubicBezTo>
                <a:cubicBezTo>
                  <a:pt x="194" y="886"/>
                  <a:pt x="196" y="907"/>
                  <a:pt x="202" y="926"/>
                </a:cubicBezTo>
                <a:cubicBezTo>
                  <a:pt x="211" y="982"/>
                  <a:pt x="214" y="1050"/>
                  <a:pt x="239" y="1101"/>
                </a:cubicBezTo>
                <a:cubicBezTo>
                  <a:pt x="252" y="1126"/>
                  <a:pt x="257" y="1122"/>
                  <a:pt x="275" y="1144"/>
                </a:cubicBezTo>
                <a:cubicBezTo>
                  <a:pt x="329" y="1207"/>
                  <a:pt x="335" y="1239"/>
                  <a:pt x="407" y="1290"/>
                </a:cubicBezTo>
                <a:cubicBezTo>
                  <a:pt x="417" y="1297"/>
                  <a:pt x="421" y="1310"/>
                  <a:pt x="429" y="1319"/>
                </a:cubicBezTo>
                <a:cubicBezTo>
                  <a:pt x="466" y="1357"/>
                  <a:pt x="509" y="1410"/>
                  <a:pt x="560" y="1429"/>
                </a:cubicBezTo>
                <a:cubicBezTo>
                  <a:pt x="576" y="1445"/>
                  <a:pt x="595" y="1457"/>
                  <a:pt x="611" y="1473"/>
                </a:cubicBezTo>
                <a:cubicBezTo>
                  <a:pt x="620" y="1482"/>
                  <a:pt x="623" y="1495"/>
                  <a:pt x="633" y="1502"/>
                </a:cubicBezTo>
                <a:cubicBezTo>
                  <a:pt x="685" y="1540"/>
                  <a:pt x="751" y="1554"/>
                  <a:pt x="808" y="1582"/>
                </a:cubicBezTo>
                <a:cubicBezTo>
                  <a:pt x="966" y="1574"/>
                  <a:pt x="907" y="1581"/>
                  <a:pt x="1005" y="1545"/>
                </a:cubicBezTo>
                <a:cubicBezTo>
                  <a:pt x="1034" y="1501"/>
                  <a:pt x="1041" y="1401"/>
                  <a:pt x="1041" y="1349"/>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5" name="Freeform 65"/>
          <p:cNvSpPr>
            <a:spLocks/>
          </p:cNvSpPr>
          <p:nvPr/>
        </p:nvSpPr>
        <p:spPr bwMode="auto">
          <a:xfrm>
            <a:off x="4840288" y="2114550"/>
            <a:ext cx="1470025" cy="2465388"/>
          </a:xfrm>
          <a:custGeom>
            <a:avLst/>
            <a:gdLst>
              <a:gd name="T0" fmla="*/ 1470025 w 926"/>
              <a:gd name="T1" fmla="*/ 2163763 h 1553"/>
              <a:gd name="T2" fmla="*/ 1377950 w 926"/>
              <a:gd name="T3" fmla="*/ 2268538 h 1553"/>
              <a:gd name="T4" fmla="*/ 1262063 w 926"/>
              <a:gd name="T5" fmla="*/ 2360613 h 1553"/>
              <a:gd name="T6" fmla="*/ 938213 w 926"/>
              <a:gd name="T7" fmla="*/ 2465388 h 1553"/>
              <a:gd name="T8" fmla="*/ 358775 w 926"/>
              <a:gd name="T9" fmla="*/ 2209801 h 1553"/>
              <a:gd name="T10" fmla="*/ 347663 w 926"/>
              <a:gd name="T11" fmla="*/ 2174876 h 1553"/>
              <a:gd name="T12" fmla="*/ 312738 w 926"/>
              <a:gd name="T13" fmla="*/ 2128838 h 1553"/>
              <a:gd name="T14" fmla="*/ 301625 w 926"/>
              <a:gd name="T15" fmla="*/ 2071688 h 1553"/>
              <a:gd name="T16" fmla="*/ 231775 w 926"/>
              <a:gd name="T17" fmla="*/ 1839913 h 1553"/>
              <a:gd name="T18" fmla="*/ 242888 w 926"/>
              <a:gd name="T19" fmla="*/ 1470025 h 1553"/>
              <a:gd name="T20" fmla="*/ 219075 w 926"/>
              <a:gd name="T21" fmla="*/ 1376363 h 1553"/>
              <a:gd name="T22" fmla="*/ 196850 w 926"/>
              <a:gd name="T23" fmla="*/ 1295400 h 1553"/>
              <a:gd name="T24" fmla="*/ 80963 w 926"/>
              <a:gd name="T25" fmla="*/ 890588 h 1553"/>
              <a:gd name="T26" fmla="*/ 23812 w 926"/>
              <a:gd name="T27" fmla="*/ 623888 h 1553"/>
              <a:gd name="T28" fmla="*/ 0 w 926"/>
              <a:gd name="T29" fmla="*/ 0 h 155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6"/>
              <a:gd name="T46" fmla="*/ 0 h 1553"/>
              <a:gd name="T47" fmla="*/ 926 w 926"/>
              <a:gd name="T48" fmla="*/ 1553 h 155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6" h="1553">
                <a:moveTo>
                  <a:pt x="926" y="1363"/>
                </a:moveTo>
                <a:cubicBezTo>
                  <a:pt x="899" y="1382"/>
                  <a:pt x="890" y="1407"/>
                  <a:pt x="868" y="1429"/>
                </a:cubicBezTo>
                <a:cubicBezTo>
                  <a:pt x="846" y="1451"/>
                  <a:pt x="821" y="1470"/>
                  <a:pt x="795" y="1487"/>
                </a:cubicBezTo>
                <a:cubicBezTo>
                  <a:pt x="734" y="1528"/>
                  <a:pt x="662" y="1542"/>
                  <a:pt x="591" y="1553"/>
                </a:cubicBezTo>
                <a:cubicBezTo>
                  <a:pt x="429" y="1543"/>
                  <a:pt x="321" y="1531"/>
                  <a:pt x="226" y="1392"/>
                </a:cubicBezTo>
                <a:cubicBezTo>
                  <a:pt x="224" y="1385"/>
                  <a:pt x="223" y="1377"/>
                  <a:pt x="219" y="1370"/>
                </a:cubicBezTo>
                <a:cubicBezTo>
                  <a:pt x="213" y="1359"/>
                  <a:pt x="202" y="1352"/>
                  <a:pt x="197" y="1341"/>
                </a:cubicBezTo>
                <a:cubicBezTo>
                  <a:pt x="192" y="1330"/>
                  <a:pt x="193" y="1317"/>
                  <a:pt x="190" y="1305"/>
                </a:cubicBezTo>
                <a:cubicBezTo>
                  <a:pt x="177" y="1256"/>
                  <a:pt x="158" y="1208"/>
                  <a:pt x="146" y="1159"/>
                </a:cubicBezTo>
                <a:cubicBezTo>
                  <a:pt x="148" y="1081"/>
                  <a:pt x="155" y="1004"/>
                  <a:pt x="153" y="926"/>
                </a:cubicBezTo>
                <a:cubicBezTo>
                  <a:pt x="152" y="906"/>
                  <a:pt x="143" y="887"/>
                  <a:pt x="138" y="867"/>
                </a:cubicBezTo>
                <a:cubicBezTo>
                  <a:pt x="134" y="850"/>
                  <a:pt x="124" y="816"/>
                  <a:pt x="124" y="816"/>
                </a:cubicBezTo>
                <a:cubicBezTo>
                  <a:pt x="113" y="728"/>
                  <a:pt x="91" y="640"/>
                  <a:pt x="51" y="561"/>
                </a:cubicBezTo>
                <a:cubicBezTo>
                  <a:pt x="41" y="506"/>
                  <a:pt x="32" y="446"/>
                  <a:pt x="15" y="393"/>
                </a:cubicBezTo>
                <a:cubicBezTo>
                  <a:pt x="12" y="269"/>
                  <a:pt x="0" y="129"/>
                  <a:pt x="0"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226" name="Freeform 66"/>
          <p:cNvSpPr>
            <a:spLocks/>
          </p:cNvSpPr>
          <p:nvPr/>
        </p:nvSpPr>
        <p:spPr bwMode="auto">
          <a:xfrm>
            <a:off x="303213" y="2230438"/>
            <a:ext cx="4537075" cy="3021012"/>
          </a:xfrm>
          <a:custGeom>
            <a:avLst/>
            <a:gdLst>
              <a:gd name="T0" fmla="*/ 4513263 w 2858"/>
              <a:gd name="T1" fmla="*/ 0 h 1903"/>
              <a:gd name="T2" fmla="*/ 4513263 w 2858"/>
              <a:gd name="T3" fmla="*/ 474662 h 1903"/>
              <a:gd name="T4" fmla="*/ 4467225 w 2858"/>
              <a:gd name="T5" fmla="*/ 623887 h 1903"/>
              <a:gd name="T6" fmla="*/ 4410075 w 2858"/>
              <a:gd name="T7" fmla="*/ 844550 h 1903"/>
              <a:gd name="T8" fmla="*/ 4397375 w 2858"/>
              <a:gd name="T9" fmla="*/ 901700 h 1903"/>
              <a:gd name="T10" fmla="*/ 4329113 w 2858"/>
              <a:gd name="T11" fmla="*/ 1735138 h 1903"/>
              <a:gd name="T12" fmla="*/ 4294188 w 2858"/>
              <a:gd name="T13" fmla="*/ 1758950 h 1903"/>
              <a:gd name="T14" fmla="*/ 4248150 w 2858"/>
              <a:gd name="T15" fmla="*/ 1804988 h 1903"/>
              <a:gd name="T16" fmla="*/ 3819525 w 2858"/>
              <a:gd name="T17" fmla="*/ 2036762 h 1903"/>
              <a:gd name="T18" fmla="*/ 3598863 w 2858"/>
              <a:gd name="T19" fmla="*/ 2082800 h 1903"/>
              <a:gd name="T20" fmla="*/ 3530600 w 2858"/>
              <a:gd name="T21" fmla="*/ 2141537 h 1903"/>
              <a:gd name="T22" fmla="*/ 3402013 w 2858"/>
              <a:gd name="T23" fmla="*/ 2198687 h 1903"/>
              <a:gd name="T24" fmla="*/ 3194050 w 2858"/>
              <a:gd name="T25" fmla="*/ 2290762 h 1903"/>
              <a:gd name="T26" fmla="*/ 2846387 w 2858"/>
              <a:gd name="T27" fmla="*/ 2279650 h 1903"/>
              <a:gd name="T28" fmla="*/ 2616200 w 2858"/>
              <a:gd name="T29" fmla="*/ 2209800 h 1903"/>
              <a:gd name="T30" fmla="*/ 2487612 w 2858"/>
              <a:gd name="T31" fmla="*/ 2163762 h 1903"/>
              <a:gd name="T32" fmla="*/ 2384425 w 2858"/>
              <a:gd name="T33" fmla="*/ 2106612 h 1903"/>
              <a:gd name="T34" fmla="*/ 2209800 w 2858"/>
              <a:gd name="T35" fmla="*/ 2012950 h 1903"/>
              <a:gd name="T36" fmla="*/ 2001838 w 2858"/>
              <a:gd name="T37" fmla="*/ 1874837 h 1903"/>
              <a:gd name="T38" fmla="*/ 1898650 w 2858"/>
              <a:gd name="T39" fmla="*/ 1770063 h 1903"/>
              <a:gd name="T40" fmla="*/ 1782763 w 2858"/>
              <a:gd name="T41" fmla="*/ 1677988 h 1903"/>
              <a:gd name="T42" fmla="*/ 1689100 w 2858"/>
              <a:gd name="T43" fmla="*/ 1562100 h 1903"/>
              <a:gd name="T44" fmla="*/ 1620837 w 2858"/>
              <a:gd name="T45" fmla="*/ 1504950 h 1903"/>
              <a:gd name="T46" fmla="*/ 1481137 w 2858"/>
              <a:gd name="T47" fmla="*/ 1284287 h 1903"/>
              <a:gd name="T48" fmla="*/ 1411287 w 2858"/>
              <a:gd name="T49" fmla="*/ 1179512 h 1903"/>
              <a:gd name="T50" fmla="*/ 1330325 w 2858"/>
              <a:gd name="T51" fmla="*/ 1030287 h 1903"/>
              <a:gd name="T52" fmla="*/ 1295400 w 2858"/>
              <a:gd name="T53" fmla="*/ 925512 h 1903"/>
              <a:gd name="T54" fmla="*/ 936625 w 2858"/>
              <a:gd name="T55" fmla="*/ 971550 h 1903"/>
              <a:gd name="T56" fmla="*/ 868363 w 2858"/>
              <a:gd name="T57" fmla="*/ 1017587 h 1903"/>
              <a:gd name="T58" fmla="*/ 833438 w 2858"/>
              <a:gd name="T59" fmla="*/ 1052512 h 1903"/>
              <a:gd name="T60" fmla="*/ 693737 w 2858"/>
              <a:gd name="T61" fmla="*/ 1063625 h 1903"/>
              <a:gd name="T62" fmla="*/ 577850 w 2858"/>
              <a:gd name="T63" fmla="*/ 1087437 h 1903"/>
              <a:gd name="T64" fmla="*/ 404812 w 2858"/>
              <a:gd name="T65" fmla="*/ 1168400 h 1903"/>
              <a:gd name="T66" fmla="*/ 323850 w 2858"/>
              <a:gd name="T67" fmla="*/ 1227137 h 1903"/>
              <a:gd name="T68" fmla="*/ 254000 w 2858"/>
              <a:gd name="T69" fmla="*/ 1273175 h 1903"/>
              <a:gd name="T70" fmla="*/ 207963 w 2858"/>
              <a:gd name="T71" fmla="*/ 1411287 h 1903"/>
              <a:gd name="T72" fmla="*/ 150812 w 2858"/>
              <a:gd name="T73" fmla="*/ 2082800 h 1903"/>
              <a:gd name="T74" fmla="*/ 46037 w 2858"/>
              <a:gd name="T75" fmla="*/ 2789237 h 1903"/>
              <a:gd name="T76" fmla="*/ 22225 w 2858"/>
              <a:gd name="T77" fmla="*/ 2951162 h 1903"/>
              <a:gd name="T78" fmla="*/ 0 w 2858"/>
              <a:gd name="T79" fmla="*/ 3021012 h 190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58"/>
              <a:gd name="T121" fmla="*/ 0 h 1903"/>
              <a:gd name="T122" fmla="*/ 2858 w 2858"/>
              <a:gd name="T123" fmla="*/ 1903 h 190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58" h="1903">
                <a:moveTo>
                  <a:pt x="2843" y="0"/>
                </a:moveTo>
                <a:cubicBezTo>
                  <a:pt x="2853" y="132"/>
                  <a:pt x="2858" y="143"/>
                  <a:pt x="2843" y="299"/>
                </a:cubicBezTo>
                <a:cubicBezTo>
                  <a:pt x="2840" y="332"/>
                  <a:pt x="2822" y="361"/>
                  <a:pt x="2814" y="393"/>
                </a:cubicBezTo>
                <a:cubicBezTo>
                  <a:pt x="2802" y="439"/>
                  <a:pt x="2789" y="485"/>
                  <a:pt x="2778" y="532"/>
                </a:cubicBezTo>
                <a:cubicBezTo>
                  <a:pt x="2775" y="544"/>
                  <a:pt x="2770" y="568"/>
                  <a:pt x="2770" y="568"/>
                </a:cubicBezTo>
                <a:cubicBezTo>
                  <a:pt x="2758" y="744"/>
                  <a:pt x="2782" y="924"/>
                  <a:pt x="2727" y="1093"/>
                </a:cubicBezTo>
                <a:cubicBezTo>
                  <a:pt x="2724" y="1101"/>
                  <a:pt x="2712" y="1102"/>
                  <a:pt x="2705" y="1108"/>
                </a:cubicBezTo>
                <a:cubicBezTo>
                  <a:pt x="2695" y="1117"/>
                  <a:pt x="2685" y="1127"/>
                  <a:pt x="2676" y="1137"/>
                </a:cubicBezTo>
                <a:cubicBezTo>
                  <a:pt x="2623" y="1199"/>
                  <a:pt x="2488" y="1263"/>
                  <a:pt x="2406" y="1283"/>
                </a:cubicBezTo>
                <a:cubicBezTo>
                  <a:pt x="2360" y="1312"/>
                  <a:pt x="2325" y="1307"/>
                  <a:pt x="2267" y="1312"/>
                </a:cubicBezTo>
                <a:cubicBezTo>
                  <a:pt x="2251" y="1323"/>
                  <a:pt x="2240" y="1339"/>
                  <a:pt x="2224" y="1349"/>
                </a:cubicBezTo>
                <a:cubicBezTo>
                  <a:pt x="2203" y="1363"/>
                  <a:pt x="2167" y="1374"/>
                  <a:pt x="2143" y="1385"/>
                </a:cubicBezTo>
                <a:cubicBezTo>
                  <a:pt x="2095" y="1407"/>
                  <a:pt x="2065" y="1435"/>
                  <a:pt x="2012" y="1443"/>
                </a:cubicBezTo>
                <a:cubicBezTo>
                  <a:pt x="1939" y="1441"/>
                  <a:pt x="1866" y="1440"/>
                  <a:pt x="1793" y="1436"/>
                </a:cubicBezTo>
                <a:cubicBezTo>
                  <a:pt x="1744" y="1433"/>
                  <a:pt x="1695" y="1403"/>
                  <a:pt x="1648" y="1392"/>
                </a:cubicBezTo>
                <a:cubicBezTo>
                  <a:pt x="1621" y="1379"/>
                  <a:pt x="1595" y="1372"/>
                  <a:pt x="1567" y="1363"/>
                </a:cubicBezTo>
                <a:cubicBezTo>
                  <a:pt x="1518" y="1330"/>
                  <a:pt x="1540" y="1339"/>
                  <a:pt x="1502" y="1327"/>
                </a:cubicBezTo>
                <a:cubicBezTo>
                  <a:pt x="1464" y="1301"/>
                  <a:pt x="1431" y="1290"/>
                  <a:pt x="1392" y="1268"/>
                </a:cubicBezTo>
                <a:cubicBezTo>
                  <a:pt x="1348" y="1243"/>
                  <a:pt x="1304" y="1208"/>
                  <a:pt x="1261" y="1181"/>
                </a:cubicBezTo>
                <a:cubicBezTo>
                  <a:pt x="1235" y="1165"/>
                  <a:pt x="1218" y="1137"/>
                  <a:pt x="1196" y="1115"/>
                </a:cubicBezTo>
                <a:cubicBezTo>
                  <a:pt x="1175" y="1094"/>
                  <a:pt x="1146" y="1076"/>
                  <a:pt x="1123" y="1057"/>
                </a:cubicBezTo>
                <a:cubicBezTo>
                  <a:pt x="1098" y="1035"/>
                  <a:pt x="1087" y="1007"/>
                  <a:pt x="1064" y="984"/>
                </a:cubicBezTo>
                <a:cubicBezTo>
                  <a:pt x="1023" y="943"/>
                  <a:pt x="1060" y="998"/>
                  <a:pt x="1021" y="948"/>
                </a:cubicBezTo>
                <a:cubicBezTo>
                  <a:pt x="987" y="904"/>
                  <a:pt x="964" y="854"/>
                  <a:pt x="933" y="809"/>
                </a:cubicBezTo>
                <a:cubicBezTo>
                  <a:pt x="924" y="781"/>
                  <a:pt x="905" y="767"/>
                  <a:pt x="889" y="743"/>
                </a:cubicBezTo>
                <a:cubicBezTo>
                  <a:pt x="879" y="710"/>
                  <a:pt x="858" y="677"/>
                  <a:pt x="838" y="649"/>
                </a:cubicBezTo>
                <a:cubicBezTo>
                  <a:pt x="822" y="598"/>
                  <a:pt x="829" y="619"/>
                  <a:pt x="816" y="583"/>
                </a:cubicBezTo>
                <a:cubicBezTo>
                  <a:pt x="740" y="590"/>
                  <a:pt x="666" y="605"/>
                  <a:pt x="590" y="612"/>
                </a:cubicBezTo>
                <a:cubicBezTo>
                  <a:pt x="576" y="622"/>
                  <a:pt x="560" y="630"/>
                  <a:pt x="547" y="641"/>
                </a:cubicBezTo>
                <a:cubicBezTo>
                  <a:pt x="539" y="648"/>
                  <a:pt x="535" y="660"/>
                  <a:pt x="525" y="663"/>
                </a:cubicBezTo>
                <a:cubicBezTo>
                  <a:pt x="497" y="671"/>
                  <a:pt x="466" y="668"/>
                  <a:pt x="437" y="670"/>
                </a:cubicBezTo>
                <a:cubicBezTo>
                  <a:pt x="413" y="677"/>
                  <a:pt x="388" y="678"/>
                  <a:pt x="364" y="685"/>
                </a:cubicBezTo>
                <a:cubicBezTo>
                  <a:pt x="331" y="695"/>
                  <a:pt x="283" y="722"/>
                  <a:pt x="255" y="736"/>
                </a:cubicBezTo>
                <a:cubicBezTo>
                  <a:pt x="192" y="768"/>
                  <a:pt x="257" y="732"/>
                  <a:pt x="204" y="773"/>
                </a:cubicBezTo>
                <a:cubicBezTo>
                  <a:pt x="190" y="784"/>
                  <a:pt x="160" y="802"/>
                  <a:pt x="160" y="802"/>
                </a:cubicBezTo>
                <a:cubicBezTo>
                  <a:pt x="153" y="833"/>
                  <a:pt x="138" y="858"/>
                  <a:pt x="131" y="889"/>
                </a:cubicBezTo>
                <a:cubicBezTo>
                  <a:pt x="125" y="1168"/>
                  <a:pt x="146" y="1150"/>
                  <a:pt x="95" y="1312"/>
                </a:cubicBezTo>
                <a:cubicBezTo>
                  <a:pt x="89" y="1466"/>
                  <a:pt x="76" y="1610"/>
                  <a:pt x="29" y="1757"/>
                </a:cubicBezTo>
                <a:cubicBezTo>
                  <a:pt x="23" y="1824"/>
                  <a:pt x="28" y="1813"/>
                  <a:pt x="14" y="1859"/>
                </a:cubicBezTo>
                <a:cubicBezTo>
                  <a:pt x="10" y="1874"/>
                  <a:pt x="0" y="1903"/>
                  <a:pt x="0" y="1903"/>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0163" name="AutoShape 3"/>
          <p:cNvSpPr>
            <a:spLocks noChangeArrowheads="1"/>
          </p:cNvSpPr>
          <p:nvPr/>
        </p:nvSpPr>
        <p:spPr bwMode="auto">
          <a:xfrm>
            <a:off x="3924300" y="836613"/>
            <a:ext cx="1008063" cy="1439862"/>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pic>
        <p:nvPicPr>
          <p:cNvPr id="8240" name="Picture 67"/>
          <p:cNvPicPr>
            <a:picLocks noChangeAspect="1" noChangeArrowheads="1"/>
          </p:cNvPicPr>
          <p:nvPr/>
        </p:nvPicPr>
        <p:blipFill>
          <a:blip r:embed="rId3" cstate="print"/>
          <a:srcRect/>
          <a:stretch>
            <a:fillRect/>
          </a:stretch>
        </p:blipFill>
        <p:spPr bwMode="auto">
          <a:xfrm>
            <a:off x="4284663" y="1268413"/>
            <a:ext cx="214312" cy="4841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0163"/>
                                        </p:tgtEl>
                                        <p:attrNameLst>
                                          <p:attrName>style.visibility</p:attrName>
                                        </p:attrNameLst>
                                      </p:cBhvr>
                                      <p:to>
                                        <p:strVal val="visible"/>
                                      </p:to>
                                    </p:set>
                                  </p:childTnLst>
                                  <p:subTnLst>
                                    <p:set>
                                      <p:cBhvr override="childStyle">
                                        <p:cTn dur="1" fill="hold" display="0" masterRel="nextClick" afterEffect="1"/>
                                        <p:tgtEl>
                                          <p:spTgt spid="22016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20218"/>
                                        </p:tgtEl>
                                        <p:attrNameLst>
                                          <p:attrName>style.visibility</p:attrName>
                                        </p:attrNameLst>
                                      </p:cBhvr>
                                      <p:to>
                                        <p:strVal val="visible"/>
                                      </p:to>
                                    </p:set>
                                    <p:animEffect transition="in" filter="dissolve">
                                      <p:cBhvr>
                                        <p:cTn id="11" dur="500"/>
                                        <p:tgtEl>
                                          <p:spTgt spid="220218"/>
                                        </p:tgtEl>
                                      </p:cBhvr>
                                    </p:animEffect>
                                  </p:childTnLst>
                                </p:cTn>
                              </p:par>
                            </p:childTnLst>
                          </p:cTn>
                        </p:par>
                        <p:par>
                          <p:cTn id="12" fill="hold">
                            <p:stCondLst>
                              <p:cond delay="500"/>
                            </p:stCondLst>
                            <p:childTnLst>
                              <p:par>
                                <p:cTn id="13" presetID="9" presetClass="entr" presetSubtype="0" fill="hold" grpId="0" nodeType="afterEffect">
                                  <p:stCondLst>
                                    <p:cond delay="500"/>
                                  </p:stCondLst>
                                  <p:childTnLst>
                                    <p:set>
                                      <p:cBhvr>
                                        <p:cTn id="14" dur="1" fill="hold">
                                          <p:stCondLst>
                                            <p:cond delay="0"/>
                                          </p:stCondLst>
                                        </p:cTn>
                                        <p:tgtEl>
                                          <p:spTgt spid="220219"/>
                                        </p:tgtEl>
                                        <p:attrNameLst>
                                          <p:attrName>style.visibility</p:attrName>
                                        </p:attrNameLst>
                                      </p:cBhvr>
                                      <p:to>
                                        <p:strVal val="visible"/>
                                      </p:to>
                                    </p:set>
                                    <p:animEffect transition="in" filter="dissolve">
                                      <p:cBhvr>
                                        <p:cTn id="15" dur="500"/>
                                        <p:tgtEl>
                                          <p:spTgt spid="220219"/>
                                        </p:tgtEl>
                                      </p:cBhvr>
                                    </p:animEffect>
                                  </p:childTnLst>
                                </p:cTn>
                              </p:par>
                            </p:childTnLst>
                          </p:cTn>
                        </p:par>
                        <p:par>
                          <p:cTn id="16" fill="hold">
                            <p:stCondLst>
                              <p:cond delay="1500"/>
                            </p:stCondLst>
                            <p:childTnLst>
                              <p:par>
                                <p:cTn id="17" presetID="9" presetClass="entr" presetSubtype="0" fill="hold" nodeType="afterEffect">
                                  <p:stCondLst>
                                    <p:cond delay="500"/>
                                  </p:stCondLst>
                                  <p:childTnLst>
                                    <p:set>
                                      <p:cBhvr>
                                        <p:cTn id="18" dur="1" fill="hold">
                                          <p:stCondLst>
                                            <p:cond delay="0"/>
                                          </p:stCondLst>
                                        </p:cTn>
                                        <p:tgtEl>
                                          <p:spTgt spid="4"/>
                                        </p:tgtEl>
                                        <p:attrNameLst>
                                          <p:attrName>style.visibility</p:attrName>
                                        </p:attrNameLst>
                                      </p:cBhvr>
                                      <p:to>
                                        <p:strVal val="visible"/>
                                      </p:to>
                                    </p:set>
                                    <p:animEffect transition="in" filter="dissolv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20216"/>
                                        </p:tgtEl>
                                        <p:attrNameLst>
                                          <p:attrName>style.visibility</p:attrName>
                                        </p:attrNameLst>
                                      </p:cBhvr>
                                      <p:to>
                                        <p:strVal val="visible"/>
                                      </p:to>
                                    </p:set>
                                    <p:animEffect transition="in" filter="dissolve">
                                      <p:cBhvr>
                                        <p:cTn id="24" dur="500"/>
                                        <p:tgtEl>
                                          <p:spTgt spid="220216"/>
                                        </p:tgtEl>
                                      </p:cBhvr>
                                    </p:animEffect>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dissolve">
                                      <p:cBhvr>
                                        <p:cTn id="28" dur="500"/>
                                        <p:tgtEl>
                                          <p:spTgt spid="5"/>
                                        </p:tgtEl>
                                      </p:cBhvr>
                                    </p:animEffect>
                                  </p:childTnLst>
                                </p:cTn>
                              </p:par>
                            </p:childTnLst>
                          </p:cTn>
                        </p:par>
                        <p:par>
                          <p:cTn id="29" fill="hold">
                            <p:stCondLst>
                              <p:cond delay="1000"/>
                            </p:stCondLst>
                            <p:childTnLst>
                              <p:par>
                                <p:cTn id="30" presetID="9" presetClass="entr" presetSubtype="0" fill="hold" grpId="0" nodeType="afterEffect">
                                  <p:stCondLst>
                                    <p:cond delay="500"/>
                                  </p:stCondLst>
                                  <p:childTnLst>
                                    <p:set>
                                      <p:cBhvr>
                                        <p:cTn id="31" dur="1" fill="hold">
                                          <p:stCondLst>
                                            <p:cond delay="0"/>
                                          </p:stCondLst>
                                        </p:cTn>
                                        <p:tgtEl>
                                          <p:spTgt spid="220217"/>
                                        </p:tgtEl>
                                        <p:attrNameLst>
                                          <p:attrName>style.visibility</p:attrName>
                                        </p:attrNameLst>
                                      </p:cBhvr>
                                      <p:to>
                                        <p:strVal val="visible"/>
                                      </p:to>
                                    </p:set>
                                    <p:animEffect transition="in" filter="dissolve">
                                      <p:cBhvr>
                                        <p:cTn id="32" dur="500"/>
                                        <p:tgtEl>
                                          <p:spTgt spid="220217"/>
                                        </p:tgtEl>
                                      </p:cBhvr>
                                    </p:animEffect>
                                  </p:childTnLst>
                                </p:cTn>
                              </p:par>
                            </p:childTnLst>
                          </p:cTn>
                        </p:par>
                        <p:par>
                          <p:cTn id="33" fill="hold">
                            <p:stCondLst>
                              <p:cond delay="2000"/>
                            </p:stCondLst>
                            <p:childTnLst>
                              <p:par>
                                <p:cTn id="34" presetID="9" presetClass="entr" presetSubtype="0" fill="hold" nodeType="afterEffect">
                                  <p:stCondLst>
                                    <p:cond delay="500"/>
                                  </p:stCondLst>
                                  <p:childTnLst>
                                    <p:set>
                                      <p:cBhvr>
                                        <p:cTn id="35" dur="1" fill="hold">
                                          <p:stCondLst>
                                            <p:cond delay="0"/>
                                          </p:stCondLst>
                                        </p:cTn>
                                        <p:tgtEl>
                                          <p:spTgt spid="6"/>
                                        </p:tgtEl>
                                        <p:attrNameLst>
                                          <p:attrName>style.visibility</p:attrName>
                                        </p:attrNameLst>
                                      </p:cBhvr>
                                      <p:to>
                                        <p:strVal val="visible"/>
                                      </p:to>
                                    </p:set>
                                    <p:animEffect transition="in" filter="dissolv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20220"/>
                                        </p:tgtEl>
                                        <p:attrNameLst>
                                          <p:attrName>style.visibility</p:attrName>
                                        </p:attrNameLst>
                                      </p:cBhvr>
                                      <p:to>
                                        <p:strVal val="visible"/>
                                      </p:to>
                                    </p:set>
                                    <p:animEffect transition="in" filter="dissolve">
                                      <p:cBhvr>
                                        <p:cTn id="41" dur="500"/>
                                        <p:tgtEl>
                                          <p:spTgt spid="220220"/>
                                        </p:tgtEl>
                                      </p:cBhvr>
                                    </p:animEffect>
                                  </p:childTnLst>
                                </p:cTn>
                              </p:par>
                            </p:childTnLst>
                          </p:cTn>
                        </p:par>
                        <p:par>
                          <p:cTn id="42" fill="hold">
                            <p:stCondLst>
                              <p:cond delay="500"/>
                            </p:stCondLst>
                            <p:childTnLst>
                              <p:par>
                                <p:cTn id="43" presetID="9" presetClass="entr" presetSubtype="0" fill="hold" nodeType="afterEffect">
                                  <p:stCondLst>
                                    <p:cond delay="500"/>
                                  </p:stCondLst>
                                  <p:childTnLst>
                                    <p:set>
                                      <p:cBhvr>
                                        <p:cTn id="44" dur="1" fill="hold">
                                          <p:stCondLst>
                                            <p:cond delay="0"/>
                                          </p:stCondLst>
                                        </p:cTn>
                                        <p:tgtEl>
                                          <p:spTgt spid="7"/>
                                        </p:tgtEl>
                                        <p:attrNameLst>
                                          <p:attrName>style.visibility</p:attrName>
                                        </p:attrNameLst>
                                      </p:cBhvr>
                                      <p:to>
                                        <p:strVal val="visible"/>
                                      </p:to>
                                    </p:set>
                                    <p:animEffect transition="in" filter="dissolve">
                                      <p:cBhvr>
                                        <p:cTn id="45" dur="50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20221"/>
                                        </p:tgtEl>
                                        <p:attrNameLst>
                                          <p:attrName>style.visibility</p:attrName>
                                        </p:attrNameLst>
                                      </p:cBhvr>
                                      <p:to>
                                        <p:strVal val="visible"/>
                                      </p:to>
                                    </p:set>
                                    <p:animEffect transition="in" filter="dissolve">
                                      <p:cBhvr>
                                        <p:cTn id="50" dur="500"/>
                                        <p:tgtEl>
                                          <p:spTgt spid="220221"/>
                                        </p:tgtEl>
                                      </p:cBhvr>
                                    </p:animEffect>
                                  </p:childTnLst>
                                </p:cTn>
                              </p:par>
                            </p:childTnLst>
                          </p:cTn>
                        </p:par>
                        <p:par>
                          <p:cTn id="51" fill="hold">
                            <p:stCondLst>
                              <p:cond delay="500"/>
                            </p:stCondLst>
                            <p:childTnLst>
                              <p:par>
                                <p:cTn id="52" presetID="9" presetClass="entr" presetSubtype="0" fill="hold" nodeType="after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dissolve">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220222"/>
                                        </p:tgtEl>
                                        <p:attrNameLst>
                                          <p:attrName>style.visibility</p:attrName>
                                        </p:attrNameLst>
                                      </p:cBhvr>
                                      <p:to>
                                        <p:strVal val="visible"/>
                                      </p:to>
                                    </p:set>
                                    <p:animEffect transition="in" filter="dissolve">
                                      <p:cBhvr>
                                        <p:cTn id="59" dur="500"/>
                                        <p:tgtEl>
                                          <p:spTgt spid="220222"/>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220223"/>
                                        </p:tgtEl>
                                        <p:attrNameLst>
                                          <p:attrName>style.visibility</p:attrName>
                                        </p:attrNameLst>
                                      </p:cBhvr>
                                      <p:to>
                                        <p:strVal val="visible"/>
                                      </p:to>
                                    </p:set>
                                    <p:animEffect transition="in" filter="dissolve">
                                      <p:cBhvr>
                                        <p:cTn id="64" dur="500"/>
                                        <p:tgtEl>
                                          <p:spTgt spid="220223"/>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dissolve">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220224"/>
                                        </p:tgtEl>
                                        <p:attrNameLst>
                                          <p:attrName>style.visibility</p:attrName>
                                        </p:attrNameLst>
                                      </p:cBhvr>
                                      <p:to>
                                        <p:strVal val="visible"/>
                                      </p:to>
                                    </p:set>
                                    <p:animEffect transition="in" filter="dissolve">
                                      <p:cBhvr>
                                        <p:cTn id="74" dur="500"/>
                                        <p:tgtEl>
                                          <p:spTgt spid="220224"/>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220225"/>
                                        </p:tgtEl>
                                        <p:attrNameLst>
                                          <p:attrName>style.visibility</p:attrName>
                                        </p:attrNameLst>
                                      </p:cBhvr>
                                      <p:to>
                                        <p:strVal val="visible"/>
                                      </p:to>
                                    </p:set>
                                    <p:animEffect transition="in" filter="dissolve">
                                      <p:cBhvr>
                                        <p:cTn id="79" dur="500"/>
                                        <p:tgtEl>
                                          <p:spTgt spid="220225"/>
                                        </p:tgtEl>
                                      </p:cBhvr>
                                    </p:animEffect>
                                  </p:childTnLst>
                                </p:cTn>
                              </p:par>
                            </p:childTnLst>
                          </p:cTn>
                        </p:par>
                        <p:par>
                          <p:cTn id="80" fill="hold">
                            <p:stCondLst>
                              <p:cond delay="500"/>
                            </p:stCondLst>
                            <p:childTnLst>
                              <p:par>
                                <p:cTn id="81" presetID="9" presetClass="entr" presetSubtype="0" fill="hold" nodeType="afterEffect">
                                  <p:stCondLst>
                                    <p:cond delay="500"/>
                                  </p:stCondLst>
                                  <p:childTnLst>
                                    <p:set>
                                      <p:cBhvr>
                                        <p:cTn id="82" dur="1" fill="hold">
                                          <p:stCondLst>
                                            <p:cond delay="0"/>
                                          </p:stCondLst>
                                        </p:cTn>
                                        <p:tgtEl>
                                          <p:spTgt spid="10"/>
                                        </p:tgtEl>
                                        <p:attrNameLst>
                                          <p:attrName>style.visibility</p:attrName>
                                        </p:attrNameLst>
                                      </p:cBhvr>
                                      <p:to>
                                        <p:strVal val="visible"/>
                                      </p:to>
                                    </p:set>
                                    <p:animEffect transition="in" filter="dissolve">
                                      <p:cBhvr>
                                        <p:cTn id="83" dur="500"/>
                                        <p:tgtEl>
                                          <p:spTgt spid="10"/>
                                        </p:tgtEl>
                                      </p:cBhvr>
                                    </p:animEffect>
                                  </p:childTnLst>
                                </p:cTn>
                              </p:par>
                            </p:childTnLst>
                          </p:cTn>
                        </p:par>
                        <p:par>
                          <p:cTn id="84" fill="hold">
                            <p:stCondLst>
                              <p:cond delay="1500"/>
                            </p:stCondLst>
                            <p:childTnLst>
                              <p:par>
                                <p:cTn id="85" presetID="9" presetClass="entr" presetSubtype="0" fill="hold" grpId="0" nodeType="afterEffect">
                                  <p:stCondLst>
                                    <p:cond delay="500"/>
                                  </p:stCondLst>
                                  <p:childTnLst>
                                    <p:set>
                                      <p:cBhvr>
                                        <p:cTn id="86" dur="1" fill="hold">
                                          <p:stCondLst>
                                            <p:cond delay="0"/>
                                          </p:stCondLst>
                                        </p:cTn>
                                        <p:tgtEl>
                                          <p:spTgt spid="220226"/>
                                        </p:tgtEl>
                                        <p:attrNameLst>
                                          <p:attrName>style.visibility</p:attrName>
                                        </p:attrNameLst>
                                      </p:cBhvr>
                                      <p:to>
                                        <p:strVal val="visible"/>
                                      </p:to>
                                    </p:set>
                                    <p:animEffect transition="in" filter="dissolve">
                                      <p:cBhvr>
                                        <p:cTn id="87" dur="500"/>
                                        <p:tgtEl>
                                          <p:spTgt spid="220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216" grpId="0" animBg="1"/>
      <p:bldP spid="220217" grpId="0" animBg="1"/>
      <p:bldP spid="220218" grpId="0" animBg="1"/>
      <p:bldP spid="220219" grpId="0" animBg="1"/>
      <p:bldP spid="220220" grpId="0" animBg="1"/>
      <p:bldP spid="220221" grpId="0" animBg="1"/>
      <p:bldP spid="220222" grpId="0" animBg="1"/>
      <p:bldP spid="220223" grpId="0" animBg="1"/>
      <p:bldP spid="220224" grpId="0" animBg="1"/>
      <p:bldP spid="220225" grpId="0" animBg="1"/>
      <p:bldP spid="220226" grpId="0" animBg="1"/>
      <p:bldP spid="22016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74" name="AutoShape 66"/>
          <p:cNvSpPr>
            <a:spLocks noChangeArrowheads="1"/>
          </p:cNvSpPr>
          <p:nvPr/>
        </p:nvSpPr>
        <p:spPr bwMode="auto">
          <a:xfrm>
            <a:off x="5724128" y="3717379"/>
            <a:ext cx="1008063" cy="1439863"/>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9219" name="Rectangle 2"/>
          <p:cNvSpPr>
            <a:spLocks noGrp="1" noChangeArrowheads="1"/>
          </p:cNvSpPr>
          <p:nvPr>
            <p:ph type="title"/>
          </p:nvPr>
        </p:nvSpPr>
        <p:spPr>
          <a:xfrm>
            <a:off x="0" y="0"/>
            <a:ext cx="9144000" cy="1052736"/>
          </a:xfrm>
        </p:spPr>
        <p:txBody>
          <a:bodyPr/>
          <a:lstStyle/>
          <a:p>
            <a:pPr eaLnBrk="1" hangingPunct="1"/>
            <a:r>
              <a:rPr lang="en-AU" sz="3600" dirty="0"/>
              <a:t>ABHR Placement</a:t>
            </a:r>
          </a:p>
        </p:txBody>
      </p:sp>
      <p:sp>
        <p:nvSpPr>
          <p:cNvPr id="9220" name="Freeform 4"/>
          <p:cNvSpPr>
            <a:spLocks/>
          </p:cNvSpPr>
          <p:nvPr/>
        </p:nvSpPr>
        <p:spPr bwMode="auto">
          <a:xfrm>
            <a:off x="2050653" y="1988592"/>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9221" name="Group 1"/>
          <p:cNvGrpSpPr>
            <a:grpSpLocks/>
          </p:cNvGrpSpPr>
          <p:nvPr/>
        </p:nvGrpSpPr>
        <p:grpSpPr bwMode="auto">
          <a:xfrm>
            <a:off x="2920603" y="2237829"/>
            <a:ext cx="744538" cy="1660525"/>
            <a:chOff x="0" y="0"/>
            <a:chExt cx="1013" cy="2643"/>
          </a:xfrm>
        </p:grpSpPr>
        <p:sp>
          <p:nvSpPr>
            <p:cNvPr id="9278"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9279"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9222" name="AutoShape 16"/>
          <p:cNvSpPr>
            <a:spLocks/>
          </p:cNvSpPr>
          <p:nvPr/>
        </p:nvSpPr>
        <p:spPr bwMode="auto">
          <a:xfrm>
            <a:off x="2484041" y="2204492"/>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9223" name="Rectangle 8"/>
          <p:cNvSpPr>
            <a:spLocks noChangeArrowheads="1"/>
          </p:cNvSpPr>
          <p:nvPr/>
        </p:nvSpPr>
        <p:spPr bwMode="auto">
          <a:xfrm>
            <a:off x="2484041" y="2348954"/>
            <a:ext cx="215900" cy="215900"/>
          </a:xfrm>
          <a:prstGeom prst="rect">
            <a:avLst/>
          </a:prstGeom>
          <a:solidFill>
            <a:srgbClr val="1877DA"/>
          </a:solidFill>
          <a:ln w="9525">
            <a:noFill/>
            <a:miter lim="800000"/>
            <a:headEnd/>
            <a:tailEnd/>
          </a:ln>
        </p:spPr>
        <p:txBody>
          <a:bodyPr wrap="none" anchor="ctr"/>
          <a:lstStyle/>
          <a:p>
            <a:endParaRPr lang="en-US"/>
          </a:p>
        </p:txBody>
      </p:sp>
      <p:sp>
        <p:nvSpPr>
          <p:cNvPr id="9224" name="Rectangle 9"/>
          <p:cNvSpPr>
            <a:spLocks noChangeArrowheads="1"/>
          </p:cNvSpPr>
          <p:nvPr/>
        </p:nvSpPr>
        <p:spPr bwMode="auto">
          <a:xfrm>
            <a:off x="2626916" y="2637879"/>
            <a:ext cx="71437" cy="142875"/>
          </a:xfrm>
          <a:prstGeom prst="rect">
            <a:avLst/>
          </a:prstGeom>
          <a:solidFill>
            <a:srgbClr val="1877DA"/>
          </a:solidFill>
          <a:ln w="9525">
            <a:noFill/>
            <a:miter lim="800000"/>
            <a:headEnd/>
            <a:tailEnd/>
          </a:ln>
        </p:spPr>
        <p:txBody>
          <a:bodyPr wrap="none" anchor="ctr"/>
          <a:lstStyle/>
          <a:p>
            <a:endParaRPr lang="en-US"/>
          </a:p>
        </p:txBody>
      </p:sp>
      <p:sp>
        <p:nvSpPr>
          <p:cNvPr id="9225" name="Line 10"/>
          <p:cNvSpPr>
            <a:spLocks noChangeShapeType="1"/>
          </p:cNvSpPr>
          <p:nvPr/>
        </p:nvSpPr>
        <p:spPr bwMode="auto">
          <a:xfrm>
            <a:off x="2626916" y="2564854"/>
            <a:ext cx="0" cy="215900"/>
          </a:xfrm>
          <a:prstGeom prst="line">
            <a:avLst/>
          </a:prstGeom>
          <a:noFill/>
          <a:ln w="25400">
            <a:solidFill>
              <a:srgbClr val="1877DA"/>
            </a:solidFill>
            <a:round/>
            <a:headEnd/>
            <a:tailEnd/>
          </a:ln>
        </p:spPr>
        <p:txBody>
          <a:bodyPr/>
          <a:lstStyle/>
          <a:p>
            <a:endParaRPr lang="en-AU"/>
          </a:p>
        </p:txBody>
      </p:sp>
      <p:sp>
        <p:nvSpPr>
          <p:cNvPr id="9226" name="Freeform 11"/>
          <p:cNvSpPr>
            <a:spLocks/>
          </p:cNvSpPr>
          <p:nvPr/>
        </p:nvSpPr>
        <p:spPr bwMode="auto">
          <a:xfrm>
            <a:off x="2633266" y="2771229"/>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9227" name="Freeform 4"/>
          <p:cNvSpPr>
            <a:spLocks/>
          </p:cNvSpPr>
          <p:nvPr/>
        </p:nvSpPr>
        <p:spPr bwMode="auto">
          <a:xfrm>
            <a:off x="5076428" y="1988592"/>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9228" name="Group 1"/>
          <p:cNvGrpSpPr>
            <a:grpSpLocks/>
          </p:cNvGrpSpPr>
          <p:nvPr/>
        </p:nvGrpSpPr>
        <p:grpSpPr bwMode="auto">
          <a:xfrm>
            <a:off x="5946378" y="2237829"/>
            <a:ext cx="744538" cy="1660525"/>
            <a:chOff x="0" y="0"/>
            <a:chExt cx="1013" cy="2643"/>
          </a:xfrm>
        </p:grpSpPr>
        <p:sp>
          <p:nvSpPr>
            <p:cNvPr id="9276"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9277"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9229" name="AutoShape 16"/>
          <p:cNvSpPr>
            <a:spLocks/>
          </p:cNvSpPr>
          <p:nvPr/>
        </p:nvSpPr>
        <p:spPr bwMode="auto">
          <a:xfrm>
            <a:off x="5509816" y="2204492"/>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9230" name="Rectangle 17"/>
          <p:cNvSpPr>
            <a:spLocks noChangeArrowheads="1"/>
          </p:cNvSpPr>
          <p:nvPr/>
        </p:nvSpPr>
        <p:spPr bwMode="auto">
          <a:xfrm>
            <a:off x="5509816" y="2348954"/>
            <a:ext cx="215900" cy="215900"/>
          </a:xfrm>
          <a:prstGeom prst="rect">
            <a:avLst/>
          </a:prstGeom>
          <a:solidFill>
            <a:srgbClr val="1877DA"/>
          </a:solidFill>
          <a:ln w="9525">
            <a:noFill/>
            <a:miter lim="800000"/>
            <a:headEnd/>
            <a:tailEnd/>
          </a:ln>
        </p:spPr>
        <p:txBody>
          <a:bodyPr wrap="none" anchor="ctr"/>
          <a:lstStyle/>
          <a:p>
            <a:endParaRPr lang="en-US"/>
          </a:p>
        </p:txBody>
      </p:sp>
      <p:sp>
        <p:nvSpPr>
          <p:cNvPr id="9231" name="Rectangle 18"/>
          <p:cNvSpPr>
            <a:spLocks noChangeArrowheads="1"/>
          </p:cNvSpPr>
          <p:nvPr/>
        </p:nvSpPr>
        <p:spPr bwMode="auto">
          <a:xfrm>
            <a:off x="5652691" y="2637879"/>
            <a:ext cx="71437" cy="142875"/>
          </a:xfrm>
          <a:prstGeom prst="rect">
            <a:avLst/>
          </a:prstGeom>
          <a:solidFill>
            <a:srgbClr val="1877DA"/>
          </a:solidFill>
          <a:ln w="9525">
            <a:noFill/>
            <a:miter lim="800000"/>
            <a:headEnd/>
            <a:tailEnd/>
          </a:ln>
        </p:spPr>
        <p:txBody>
          <a:bodyPr wrap="none" anchor="ctr"/>
          <a:lstStyle/>
          <a:p>
            <a:endParaRPr lang="en-US"/>
          </a:p>
        </p:txBody>
      </p:sp>
      <p:sp>
        <p:nvSpPr>
          <p:cNvPr id="9232" name="Line 19"/>
          <p:cNvSpPr>
            <a:spLocks noChangeShapeType="1"/>
          </p:cNvSpPr>
          <p:nvPr/>
        </p:nvSpPr>
        <p:spPr bwMode="auto">
          <a:xfrm>
            <a:off x="5652691" y="2564854"/>
            <a:ext cx="0" cy="215900"/>
          </a:xfrm>
          <a:prstGeom prst="line">
            <a:avLst/>
          </a:prstGeom>
          <a:noFill/>
          <a:ln w="25400">
            <a:solidFill>
              <a:srgbClr val="1877DA"/>
            </a:solidFill>
            <a:round/>
            <a:headEnd/>
            <a:tailEnd/>
          </a:ln>
        </p:spPr>
        <p:txBody>
          <a:bodyPr/>
          <a:lstStyle/>
          <a:p>
            <a:endParaRPr lang="en-AU"/>
          </a:p>
        </p:txBody>
      </p:sp>
      <p:sp>
        <p:nvSpPr>
          <p:cNvPr id="9233" name="Freeform 20"/>
          <p:cNvSpPr>
            <a:spLocks/>
          </p:cNvSpPr>
          <p:nvPr/>
        </p:nvSpPr>
        <p:spPr bwMode="auto">
          <a:xfrm>
            <a:off x="5659041" y="2771229"/>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9234" name="Line 21"/>
          <p:cNvSpPr>
            <a:spLocks noChangeShapeType="1"/>
          </p:cNvSpPr>
          <p:nvPr/>
        </p:nvSpPr>
        <p:spPr bwMode="auto">
          <a:xfrm>
            <a:off x="1115616" y="1556792"/>
            <a:ext cx="6840537" cy="0"/>
          </a:xfrm>
          <a:prstGeom prst="line">
            <a:avLst/>
          </a:prstGeom>
          <a:noFill/>
          <a:ln w="50800">
            <a:solidFill>
              <a:schemeClr val="folHlink"/>
            </a:solidFill>
            <a:round/>
            <a:headEnd/>
            <a:tailEnd/>
          </a:ln>
        </p:spPr>
        <p:txBody>
          <a:bodyPr/>
          <a:lstStyle/>
          <a:p>
            <a:endParaRPr lang="en-AU"/>
          </a:p>
        </p:txBody>
      </p:sp>
      <p:sp>
        <p:nvSpPr>
          <p:cNvPr id="9235" name="Line 22"/>
          <p:cNvSpPr>
            <a:spLocks noChangeShapeType="1"/>
          </p:cNvSpPr>
          <p:nvPr/>
        </p:nvSpPr>
        <p:spPr bwMode="auto">
          <a:xfrm>
            <a:off x="1115616" y="5662067"/>
            <a:ext cx="6840537" cy="0"/>
          </a:xfrm>
          <a:prstGeom prst="line">
            <a:avLst/>
          </a:prstGeom>
          <a:noFill/>
          <a:ln w="50800">
            <a:solidFill>
              <a:schemeClr val="folHlink"/>
            </a:solidFill>
            <a:round/>
            <a:headEnd/>
            <a:tailEnd/>
          </a:ln>
        </p:spPr>
        <p:txBody>
          <a:bodyPr/>
          <a:lstStyle/>
          <a:p>
            <a:endParaRPr lang="en-AU"/>
          </a:p>
        </p:txBody>
      </p:sp>
      <p:sp>
        <p:nvSpPr>
          <p:cNvPr id="9236" name="Line 23"/>
          <p:cNvSpPr>
            <a:spLocks noChangeShapeType="1"/>
          </p:cNvSpPr>
          <p:nvPr/>
        </p:nvSpPr>
        <p:spPr bwMode="auto">
          <a:xfrm>
            <a:off x="7956153" y="1556792"/>
            <a:ext cx="0" cy="4105275"/>
          </a:xfrm>
          <a:prstGeom prst="line">
            <a:avLst/>
          </a:prstGeom>
          <a:noFill/>
          <a:ln w="50800">
            <a:solidFill>
              <a:schemeClr val="folHlink"/>
            </a:solidFill>
            <a:round/>
            <a:headEnd/>
            <a:tailEnd/>
          </a:ln>
        </p:spPr>
        <p:txBody>
          <a:bodyPr/>
          <a:lstStyle/>
          <a:p>
            <a:endParaRPr lang="en-AU"/>
          </a:p>
        </p:txBody>
      </p:sp>
      <p:sp>
        <p:nvSpPr>
          <p:cNvPr id="9237" name="sink1"/>
          <p:cNvSpPr>
            <a:spLocks noEditPoints="1" noChangeArrowheads="1"/>
          </p:cNvSpPr>
          <p:nvPr/>
        </p:nvSpPr>
        <p:spPr bwMode="auto">
          <a:xfrm rot="16200000">
            <a:off x="971947" y="4581773"/>
            <a:ext cx="792163" cy="504825"/>
          </a:xfrm>
          <a:custGeom>
            <a:avLst/>
            <a:gdLst>
              <a:gd name="T0" fmla="*/ 0 w 21600"/>
              <a:gd name="T1" fmla="*/ 0 h 21600"/>
              <a:gd name="T2" fmla="*/ 14525995 w 21600"/>
              <a:gd name="T3" fmla="*/ 0 h 21600"/>
              <a:gd name="T4" fmla="*/ 29051953 w 21600"/>
              <a:gd name="T5" fmla="*/ 0 h 21600"/>
              <a:gd name="T6" fmla="*/ 29051953 w 21600"/>
              <a:gd name="T7" fmla="*/ 5899277 h 21600"/>
              <a:gd name="T8" fmla="*/ 29051953 w 21600"/>
              <a:gd name="T9" fmla="*/ 11798530 h 21600"/>
              <a:gd name="T10" fmla="*/ 14525995 w 21600"/>
              <a:gd name="T11" fmla="*/ 11798530 h 21600"/>
              <a:gd name="T12" fmla="*/ 0 w 21600"/>
              <a:gd name="T13" fmla="*/ 11798530 h 21600"/>
              <a:gd name="T14" fmla="*/ 0 w 21600"/>
              <a:gd name="T15" fmla="*/ 5899277 h 21600"/>
              <a:gd name="T16" fmla="*/ 0 60000 65536"/>
              <a:gd name="T17" fmla="*/ 0 60000 65536"/>
              <a:gd name="T18" fmla="*/ 0 60000 65536"/>
              <a:gd name="T19" fmla="*/ 0 60000 65536"/>
              <a:gd name="T20" fmla="*/ 0 60000 65536"/>
              <a:gd name="T21" fmla="*/ 0 60000 65536"/>
              <a:gd name="T22" fmla="*/ 0 60000 65536"/>
              <a:gd name="T23" fmla="*/ 0 60000 65536"/>
              <a:gd name="T24" fmla="*/ 968 w 21600"/>
              <a:gd name="T25" fmla="*/ 23215 h 21600"/>
              <a:gd name="T26" fmla="*/ 20654 w 21600"/>
              <a:gd name="T27" fmla="*/ 279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10595" y="21600"/>
                </a:moveTo>
                <a:lnTo>
                  <a:pt x="21600" y="21600"/>
                </a:lnTo>
                <a:lnTo>
                  <a:pt x="21600" y="10800"/>
                </a:lnTo>
                <a:lnTo>
                  <a:pt x="21600" y="0"/>
                </a:lnTo>
                <a:lnTo>
                  <a:pt x="10709" y="0"/>
                </a:lnTo>
                <a:lnTo>
                  <a:pt x="0" y="0"/>
                </a:lnTo>
                <a:lnTo>
                  <a:pt x="0" y="10545"/>
                </a:lnTo>
                <a:lnTo>
                  <a:pt x="0" y="21600"/>
                </a:lnTo>
                <a:lnTo>
                  <a:pt x="10595" y="21600"/>
                </a:lnTo>
                <a:close/>
              </a:path>
              <a:path w="21600" h="21600" extrusionOk="0">
                <a:moveTo>
                  <a:pt x="9478" y="6945"/>
                </a:moveTo>
                <a:lnTo>
                  <a:pt x="8157" y="7200"/>
                </a:lnTo>
                <a:lnTo>
                  <a:pt x="6835" y="7625"/>
                </a:lnTo>
                <a:lnTo>
                  <a:pt x="5787" y="8249"/>
                </a:lnTo>
                <a:lnTo>
                  <a:pt x="4762" y="9014"/>
                </a:lnTo>
                <a:lnTo>
                  <a:pt x="4375" y="9524"/>
                </a:lnTo>
                <a:lnTo>
                  <a:pt x="3987" y="10006"/>
                </a:lnTo>
                <a:lnTo>
                  <a:pt x="3646" y="10431"/>
                </a:lnTo>
                <a:lnTo>
                  <a:pt x="3349" y="10913"/>
                </a:lnTo>
                <a:lnTo>
                  <a:pt x="3144" y="11537"/>
                </a:lnTo>
                <a:lnTo>
                  <a:pt x="2962" y="12076"/>
                </a:lnTo>
                <a:lnTo>
                  <a:pt x="2848" y="12557"/>
                </a:lnTo>
                <a:lnTo>
                  <a:pt x="2848" y="13124"/>
                </a:lnTo>
                <a:lnTo>
                  <a:pt x="2962" y="13861"/>
                </a:lnTo>
                <a:lnTo>
                  <a:pt x="3053" y="14400"/>
                </a:lnTo>
                <a:lnTo>
                  <a:pt x="3258" y="14995"/>
                </a:lnTo>
                <a:lnTo>
                  <a:pt x="3532" y="15619"/>
                </a:lnTo>
                <a:lnTo>
                  <a:pt x="3828" y="16157"/>
                </a:lnTo>
                <a:lnTo>
                  <a:pt x="4170" y="16781"/>
                </a:lnTo>
                <a:lnTo>
                  <a:pt x="4671" y="17263"/>
                </a:lnTo>
                <a:lnTo>
                  <a:pt x="5104" y="17688"/>
                </a:lnTo>
                <a:lnTo>
                  <a:pt x="5696" y="18057"/>
                </a:lnTo>
                <a:lnTo>
                  <a:pt x="6334" y="18425"/>
                </a:lnTo>
                <a:lnTo>
                  <a:pt x="6927" y="18794"/>
                </a:lnTo>
                <a:lnTo>
                  <a:pt x="7656" y="18964"/>
                </a:lnTo>
                <a:lnTo>
                  <a:pt x="8339" y="19219"/>
                </a:lnTo>
                <a:lnTo>
                  <a:pt x="9091" y="19332"/>
                </a:lnTo>
                <a:lnTo>
                  <a:pt x="9866" y="19474"/>
                </a:lnTo>
                <a:lnTo>
                  <a:pt x="10709" y="19474"/>
                </a:lnTo>
                <a:lnTo>
                  <a:pt x="11438" y="19474"/>
                </a:lnTo>
                <a:lnTo>
                  <a:pt x="12213" y="19332"/>
                </a:lnTo>
                <a:lnTo>
                  <a:pt x="12965" y="19219"/>
                </a:lnTo>
                <a:lnTo>
                  <a:pt x="13739" y="18964"/>
                </a:lnTo>
                <a:lnTo>
                  <a:pt x="14377" y="18794"/>
                </a:lnTo>
                <a:lnTo>
                  <a:pt x="15061" y="18425"/>
                </a:lnTo>
                <a:lnTo>
                  <a:pt x="15608" y="18057"/>
                </a:lnTo>
                <a:lnTo>
                  <a:pt x="16200" y="17688"/>
                </a:lnTo>
                <a:lnTo>
                  <a:pt x="16724" y="17263"/>
                </a:lnTo>
                <a:lnTo>
                  <a:pt x="17134" y="16781"/>
                </a:lnTo>
                <a:lnTo>
                  <a:pt x="17613" y="16157"/>
                </a:lnTo>
                <a:lnTo>
                  <a:pt x="17863" y="15619"/>
                </a:lnTo>
                <a:lnTo>
                  <a:pt x="18159" y="14995"/>
                </a:lnTo>
                <a:lnTo>
                  <a:pt x="18342" y="14400"/>
                </a:lnTo>
                <a:lnTo>
                  <a:pt x="18456" y="13861"/>
                </a:lnTo>
                <a:lnTo>
                  <a:pt x="18547" y="13124"/>
                </a:lnTo>
                <a:lnTo>
                  <a:pt x="18456" y="12557"/>
                </a:lnTo>
                <a:lnTo>
                  <a:pt x="18342" y="12076"/>
                </a:lnTo>
                <a:lnTo>
                  <a:pt x="18251" y="11537"/>
                </a:lnTo>
                <a:lnTo>
                  <a:pt x="17954" y="10913"/>
                </a:lnTo>
                <a:lnTo>
                  <a:pt x="17704" y="10431"/>
                </a:lnTo>
                <a:lnTo>
                  <a:pt x="17430" y="10006"/>
                </a:lnTo>
                <a:lnTo>
                  <a:pt x="17020" y="9524"/>
                </a:lnTo>
                <a:lnTo>
                  <a:pt x="16633" y="9014"/>
                </a:lnTo>
                <a:lnTo>
                  <a:pt x="15699" y="8362"/>
                </a:lnTo>
                <a:lnTo>
                  <a:pt x="14582" y="7625"/>
                </a:lnTo>
                <a:lnTo>
                  <a:pt x="13352" y="7200"/>
                </a:lnTo>
                <a:lnTo>
                  <a:pt x="12030" y="6945"/>
                </a:lnTo>
                <a:moveTo>
                  <a:pt x="10800" y="12557"/>
                </a:moveTo>
                <a:lnTo>
                  <a:pt x="11096" y="12444"/>
                </a:lnTo>
                <a:lnTo>
                  <a:pt x="11301" y="12444"/>
                </a:lnTo>
                <a:lnTo>
                  <a:pt x="11438" y="12331"/>
                </a:lnTo>
                <a:lnTo>
                  <a:pt x="11643" y="12076"/>
                </a:lnTo>
                <a:lnTo>
                  <a:pt x="11825" y="11820"/>
                </a:lnTo>
                <a:lnTo>
                  <a:pt x="11939" y="11594"/>
                </a:lnTo>
                <a:lnTo>
                  <a:pt x="11939" y="11282"/>
                </a:lnTo>
                <a:lnTo>
                  <a:pt x="12030" y="11055"/>
                </a:lnTo>
                <a:lnTo>
                  <a:pt x="12030" y="3912"/>
                </a:lnTo>
                <a:lnTo>
                  <a:pt x="11939" y="3543"/>
                </a:lnTo>
                <a:lnTo>
                  <a:pt x="11939" y="3288"/>
                </a:lnTo>
                <a:lnTo>
                  <a:pt x="11825" y="3061"/>
                </a:lnTo>
                <a:lnTo>
                  <a:pt x="11643" y="2806"/>
                </a:lnTo>
                <a:lnTo>
                  <a:pt x="11438" y="2636"/>
                </a:lnTo>
                <a:lnTo>
                  <a:pt x="11301" y="2494"/>
                </a:lnTo>
                <a:lnTo>
                  <a:pt x="11096" y="2381"/>
                </a:lnTo>
                <a:lnTo>
                  <a:pt x="10800" y="2381"/>
                </a:lnTo>
                <a:lnTo>
                  <a:pt x="10595" y="2381"/>
                </a:lnTo>
                <a:lnTo>
                  <a:pt x="10299" y="2494"/>
                </a:lnTo>
                <a:lnTo>
                  <a:pt x="10162" y="2636"/>
                </a:lnTo>
                <a:lnTo>
                  <a:pt x="9957" y="2806"/>
                </a:lnTo>
                <a:lnTo>
                  <a:pt x="9775" y="3061"/>
                </a:lnTo>
                <a:lnTo>
                  <a:pt x="9661" y="3288"/>
                </a:lnTo>
                <a:lnTo>
                  <a:pt x="9661" y="3543"/>
                </a:lnTo>
                <a:lnTo>
                  <a:pt x="9570" y="3912"/>
                </a:lnTo>
                <a:lnTo>
                  <a:pt x="9570" y="11055"/>
                </a:lnTo>
                <a:lnTo>
                  <a:pt x="9661" y="11282"/>
                </a:lnTo>
                <a:lnTo>
                  <a:pt x="9661" y="11594"/>
                </a:lnTo>
                <a:lnTo>
                  <a:pt x="9775" y="11820"/>
                </a:lnTo>
                <a:lnTo>
                  <a:pt x="9957" y="12076"/>
                </a:lnTo>
                <a:lnTo>
                  <a:pt x="10162" y="12331"/>
                </a:lnTo>
                <a:lnTo>
                  <a:pt x="10299" y="12444"/>
                </a:lnTo>
                <a:lnTo>
                  <a:pt x="10595" y="12444"/>
                </a:lnTo>
                <a:lnTo>
                  <a:pt x="10800" y="12557"/>
                </a:lnTo>
                <a:moveTo>
                  <a:pt x="6289" y="6463"/>
                </a:moveTo>
                <a:lnTo>
                  <a:pt x="6539" y="6350"/>
                </a:lnTo>
                <a:lnTo>
                  <a:pt x="6722" y="6350"/>
                </a:lnTo>
                <a:lnTo>
                  <a:pt x="7018" y="6094"/>
                </a:lnTo>
                <a:lnTo>
                  <a:pt x="7223" y="5981"/>
                </a:lnTo>
                <a:lnTo>
                  <a:pt x="7405" y="5669"/>
                </a:lnTo>
                <a:lnTo>
                  <a:pt x="7519" y="5414"/>
                </a:lnTo>
                <a:lnTo>
                  <a:pt x="7610" y="5074"/>
                </a:lnTo>
                <a:lnTo>
                  <a:pt x="7610" y="4706"/>
                </a:lnTo>
                <a:lnTo>
                  <a:pt x="7610" y="4337"/>
                </a:lnTo>
                <a:lnTo>
                  <a:pt x="7519" y="4139"/>
                </a:lnTo>
                <a:lnTo>
                  <a:pt x="7405" y="3770"/>
                </a:lnTo>
                <a:lnTo>
                  <a:pt x="7223" y="3543"/>
                </a:lnTo>
                <a:lnTo>
                  <a:pt x="7018" y="3288"/>
                </a:lnTo>
                <a:lnTo>
                  <a:pt x="6722" y="3175"/>
                </a:lnTo>
                <a:lnTo>
                  <a:pt x="6539" y="3061"/>
                </a:lnTo>
                <a:lnTo>
                  <a:pt x="6289" y="3061"/>
                </a:lnTo>
                <a:lnTo>
                  <a:pt x="5992" y="3061"/>
                </a:lnTo>
                <a:lnTo>
                  <a:pt x="5696" y="3175"/>
                </a:lnTo>
                <a:lnTo>
                  <a:pt x="5514" y="3288"/>
                </a:lnTo>
                <a:lnTo>
                  <a:pt x="5309" y="3543"/>
                </a:lnTo>
                <a:lnTo>
                  <a:pt x="5104" y="3770"/>
                </a:lnTo>
                <a:lnTo>
                  <a:pt x="4967" y="4139"/>
                </a:lnTo>
                <a:lnTo>
                  <a:pt x="4967" y="4337"/>
                </a:lnTo>
                <a:lnTo>
                  <a:pt x="4876" y="4706"/>
                </a:lnTo>
                <a:lnTo>
                  <a:pt x="4967" y="5074"/>
                </a:lnTo>
                <a:lnTo>
                  <a:pt x="4967" y="5414"/>
                </a:lnTo>
                <a:lnTo>
                  <a:pt x="5104" y="5669"/>
                </a:lnTo>
                <a:lnTo>
                  <a:pt x="5309" y="5981"/>
                </a:lnTo>
                <a:lnTo>
                  <a:pt x="5514" y="6094"/>
                </a:lnTo>
                <a:lnTo>
                  <a:pt x="5696" y="6350"/>
                </a:lnTo>
                <a:lnTo>
                  <a:pt x="5992" y="6350"/>
                </a:lnTo>
                <a:lnTo>
                  <a:pt x="6289" y="6463"/>
                </a:lnTo>
                <a:moveTo>
                  <a:pt x="15311" y="6463"/>
                </a:moveTo>
                <a:lnTo>
                  <a:pt x="15061" y="6350"/>
                </a:lnTo>
                <a:lnTo>
                  <a:pt x="14878" y="6350"/>
                </a:lnTo>
                <a:lnTo>
                  <a:pt x="14582" y="6094"/>
                </a:lnTo>
                <a:lnTo>
                  <a:pt x="14377" y="5981"/>
                </a:lnTo>
                <a:lnTo>
                  <a:pt x="14195" y="5669"/>
                </a:lnTo>
                <a:lnTo>
                  <a:pt x="14081" y="5414"/>
                </a:lnTo>
                <a:lnTo>
                  <a:pt x="13990" y="5074"/>
                </a:lnTo>
                <a:lnTo>
                  <a:pt x="13990" y="4706"/>
                </a:lnTo>
                <a:lnTo>
                  <a:pt x="13990" y="4337"/>
                </a:lnTo>
                <a:lnTo>
                  <a:pt x="14081" y="4139"/>
                </a:lnTo>
                <a:lnTo>
                  <a:pt x="14195" y="3770"/>
                </a:lnTo>
                <a:lnTo>
                  <a:pt x="14377" y="3543"/>
                </a:lnTo>
                <a:lnTo>
                  <a:pt x="14582" y="3288"/>
                </a:lnTo>
                <a:lnTo>
                  <a:pt x="14878" y="3175"/>
                </a:lnTo>
                <a:lnTo>
                  <a:pt x="15061" y="3061"/>
                </a:lnTo>
                <a:lnTo>
                  <a:pt x="15311" y="3061"/>
                </a:lnTo>
                <a:lnTo>
                  <a:pt x="15608" y="3061"/>
                </a:lnTo>
                <a:lnTo>
                  <a:pt x="15904" y="3175"/>
                </a:lnTo>
                <a:lnTo>
                  <a:pt x="16086" y="3288"/>
                </a:lnTo>
                <a:lnTo>
                  <a:pt x="16382" y="3543"/>
                </a:lnTo>
                <a:lnTo>
                  <a:pt x="16496" y="3770"/>
                </a:lnTo>
                <a:lnTo>
                  <a:pt x="16633" y="4139"/>
                </a:lnTo>
                <a:lnTo>
                  <a:pt x="16633" y="4337"/>
                </a:lnTo>
                <a:lnTo>
                  <a:pt x="16724" y="4706"/>
                </a:lnTo>
                <a:lnTo>
                  <a:pt x="16633" y="5074"/>
                </a:lnTo>
                <a:lnTo>
                  <a:pt x="16633" y="5414"/>
                </a:lnTo>
                <a:lnTo>
                  <a:pt x="16496" y="5669"/>
                </a:lnTo>
                <a:lnTo>
                  <a:pt x="16382" y="5981"/>
                </a:lnTo>
                <a:lnTo>
                  <a:pt x="16086" y="6094"/>
                </a:lnTo>
                <a:lnTo>
                  <a:pt x="15904" y="6350"/>
                </a:lnTo>
                <a:lnTo>
                  <a:pt x="15608" y="6350"/>
                </a:lnTo>
                <a:lnTo>
                  <a:pt x="15311" y="6463"/>
                </a:lnTo>
              </a:path>
            </a:pathLst>
          </a:custGeom>
          <a:noFill/>
          <a:ln w="9525">
            <a:solidFill>
              <a:schemeClr val="folHlink"/>
            </a:solidFill>
            <a:miter lim="800000"/>
            <a:headEnd/>
            <a:tailEnd/>
          </a:ln>
        </p:spPr>
        <p:txBody>
          <a:bodyPr/>
          <a:lstStyle/>
          <a:p>
            <a:endParaRPr lang="en-AU"/>
          </a:p>
        </p:txBody>
      </p:sp>
      <p:sp>
        <p:nvSpPr>
          <p:cNvPr id="9238" name="Line 25"/>
          <p:cNvSpPr>
            <a:spLocks noChangeShapeType="1"/>
          </p:cNvSpPr>
          <p:nvPr/>
        </p:nvSpPr>
        <p:spPr bwMode="auto">
          <a:xfrm>
            <a:off x="1115616" y="1556792"/>
            <a:ext cx="0" cy="1584325"/>
          </a:xfrm>
          <a:prstGeom prst="line">
            <a:avLst/>
          </a:prstGeom>
          <a:noFill/>
          <a:ln w="50800">
            <a:solidFill>
              <a:schemeClr val="folHlink"/>
            </a:solidFill>
            <a:round/>
            <a:headEnd/>
            <a:tailEnd/>
          </a:ln>
        </p:spPr>
        <p:txBody>
          <a:bodyPr/>
          <a:lstStyle/>
          <a:p>
            <a:endParaRPr lang="en-AU"/>
          </a:p>
        </p:txBody>
      </p:sp>
      <p:sp>
        <p:nvSpPr>
          <p:cNvPr id="9239" name="Line 26"/>
          <p:cNvSpPr>
            <a:spLocks noChangeShapeType="1"/>
          </p:cNvSpPr>
          <p:nvPr/>
        </p:nvSpPr>
        <p:spPr bwMode="auto">
          <a:xfrm>
            <a:off x="1115616" y="4077742"/>
            <a:ext cx="0" cy="1584325"/>
          </a:xfrm>
          <a:prstGeom prst="line">
            <a:avLst/>
          </a:prstGeom>
          <a:noFill/>
          <a:ln w="50800">
            <a:solidFill>
              <a:schemeClr val="folHlink"/>
            </a:solidFill>
            <a:round/>
            <a:headEnd/>
            <a:tailEnd/>
          </a:ln>
        </p:spPr>
        <p:txBody>
          <a:bodyPr/>
          <a:lstStyle/>
          <a:p>
            <a:endParaRPr lang="en-AU"/>
          </a:p>
        </p:txBody>
      </p:sp>
      <p:sp>
        <p:nvSpPr>
          <p:cNvPr id="9240" name="Line 27"/>
          <p:cNvSpPr>
            <a:spLocks noChangeShapeType="1"/>
          </p:cNvSpPr>
          <p:nvPr/>
        </p:nvSpPr>
        <p:spPr bwMode="auto">
          <a:xfrm>
            <a:off x="1115616" y="3141117"/>
            <a:ext cx="719137" cy="431800"/>
          </a:xfrm>
          <a:prstGeom prst="line">
            <a:avLst/>
          </a:prstGeom>
          <a:noFill/>
          <a:ln w="50800">
            <a:solidFill>
              <a:schemeClr val="folHlink"/>
            </a:solidFill>
            <a:round/>
            <a:headEnd/>
            <a:tailEnd/>
          </a:ln>
        </p:spPr>
        <p:txBody>
          <a:bodyPr/>
          <a:lstStyle/>
          <a:p>
            <a:endParaRPr lang="en-AU"/>
          </a:p>
        </p:txBody>
      </p:sp>
      <p:sp>
        <p:nvSpPr>
          <p:cNvPr id="9241" name="Freeform 28"/>
          <p:cNvSpPr>
            <a:spLocks/>
          </p:cNvSpPr>
          <p:nvPr/>
        </p:nvSpPr>
        <p:spPr bwMode="auto">
          <a:xfrm>
            <a:off x="1115616" y="3572917"/>
            <a:ext cx="719137" cy="504825"/>
          </a:xfrm>
          <a:custGeom>
            <a:avLst/>
            <a:gdLst>
              <a:gd name="T0" fmla="*/ 0 w 408"/>
              <a:gd name="T1" fmla="*/ 504825 h 318"/>
              <a:gd name="T2" fmla="*/ 558741 w 408"/>
              <a:gd name="T3" fmla="*/ 360362 h 318"/>
              <a:gd name="T4" fmla="*/ 719137 w 408"/>
              <a:gd name="T5" fmla="*/ 0 h 318"/>
              <a:gd name="T6" fmla="*/ 0 60000 65536"/>
              <a:gd name="T7" fmla="*/ 0 60000 65536"/>
              <a:gd name="T8" fmla="*/ 0 60000 65536"/>
              <a:gd name="T9" fmla="*/ 0 w 408"/>
              <a:gd name="T10" fmla="*/ 0 h 318"/>
              <a:gd name="T11" fmla="*/ 408 w 408"/>
              <a:gd name="T12" fmla="*/ 318 h 318"/>
            </a:gdLst>
            <a:ahLst/>
            <a:cxnLst>
              <a:cxn ang="T6">
                <a:pos x="T0" y="T1"/>
              </a:cxn>
              <a:cxn ang="T7">
                <a:pos x="T2" y="T3"/>
              </a:cxn>
              <a:cxn ang="T8">
                <a:pos x="T4" y="T5"/>
              </a:cxn>
            </a:cxnLst>
            <a:rect l="T9" t="T10" r="T11" b="T12"/>
            <a:pathLst>
              <a:path w="408" h="318">
                <a:moveTo>
                  <a:pt x="0" y="318"/>
                </a:moveTo>
                <a:cubicBezTo>
                  <a:pt x="124" y="299"/>
                  <a:pt x="249" y="280"/>
                  <a:pt x="317" y="227"/>
                </a:cubicBezTo>
                <a:cubicBezTo>
                  <a:pt x="385" y="174"/>
                  <a:pt x="396" y="87"/>
                  <a:pt x="408" y="0"/>
                </a:cubicBezTo>
              </a:path>
            </a:pathLst>
          </a:custGeom>
          <a:noFill/>
          <a:ln w="3175">
            <a:solidFill>
              <a:schemeClr val="folHlink"/>
            </a:solidFill>
            <a:round/>
            <a:headEnd/>
            <a:tailEnd/>
          </a:ln>
        </p:spPr>
        <p:txBody>
          <a:bodyPr/>
          <a:lstStyle/>
          <a:p>
            <a:endParaRPr lang="en-AU"/>
          </a:p>
        </p:txBody>
      </p:sp>
      <p:grpSp>
        <p:nvGrpSpPr>
          <p:cNvPr id="4" name="Group 60"/>
          <p:cNvGrpSpPr>
            <a:grpSpLocks/>
          </p:cNvGrpSpPr>
          <p:nvPr/>
        </p:nvGrpSpPr>
        <p:grpSpPr bwMode="auto">
          <a:xfrm>
            <a:off x="2771378" y="3141117"/>
            <a:ext cx="288925" cy="374650"/>
            <a:chOff x="0" y="0"/>
            <a:chExt cx="232" cy="459"/>
          </a:xfrm>
        </p:grpSpPr>
        <p:sp>
          <p:nvSpPr>
            <p:cNvPr id="9274"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75"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grpSp>
        <p:nvGrpSpPr>
          <p:cNvPr id="5" name="Group 60"/>
          <p:cNvGrpSpPr>
            <a:grpSpLocks/>
          </p:cNvGrpSpPr>
          <p:nvPr/>
        </p:nvGrpSpPr>
        <p:grpSpPr bwMode="auto">
          <a:xfrm>
            <a:off x="2555478" y="2780754"/>
            <a:ext cx="288925" cy="374650"/>
            <a:chOff x="0" y="0"/>
            <a:chExt cx="232" cy="459"/>
          </a:xfrm>
        </p:grpSpPr>
        <p:sp>
          <p:nvSpPr>
            <p:cNvPr id="9272"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73"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grpSp>
        <p:nvGrpSpPr>
          <p:cNvPr id="6" name="Group 60"/>
          <p:cNvGrpSpPr>
            <a:grpSpLocks/>
          </p:cNvGrpSpPr>
          <p:nvPr/>
        </p:nvGrpSpPr>
        <p:grpSpPr bwMode="auto">
          <a:xfrm>
            <a:off x="2484041" y="2493417"/>
            <a:ext cx="288925" cy="374650"/>
            <a:chOff x="0" y="0"/>
            <a:chExt cx="232" cy="459"/>
          </a:xfrm>
        </p:grpSpPr>
        <p:sp>
          <p:nvSpPr>
            <p:cNvPr id="9270"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71"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2</a:t>
              </a:r>
            </a:p>
          </p:txBody>
        </p:sp>
      </p:grpSp>
      <p:grpSp>
        <p:nvGrpSpPr>
          <p:cNvPr id="7" name="Group 60"/>
          <p:cNvGrpSpPr>
            <a:grpSpLocks/>
          </p:cNvGrpSpPr>
          <p:nvPr/>
        </p:nvGrpSpPr>
        <p:grpSpPr bwMode="auto">
          <a:xfrm>
            <a:off x="2050653" y="2348954"/>
            <a:ext cx="288925" cy="374650"/>
            <a:chOff x="0" y="0"/>
            <a:chExt cx="232" cy="459"/>
          </a:xfrm>
        </p:grpSpPr>
        <p:sp>
          <p:nvSpPr>
            <p:cNvPr id="9268"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69"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8" name="Group 60"/>
          <p:cNvGrpSpPr>
            <a:grpSpLocks/>
          </p:cNvGrpSpPr>
          <p:nvPr/>
        </p:nvGrpSpPr>
        <p:grpSpPr bwMode="auto">
          <a:xfrm>
            <a:off x="5867003" y="2061617"/>
            <a:ext cx="288925" cy="374650"/>
            <a:chOff x="0" y="0"/>
            <a:chExt cx="232" cy="459"/>
          </a:xfrm>
        </p:grpSpPr>
        <p:sp>
          <p:nvSpPr>
            <p:cNvPr id="9266"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67"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sp>
        <p:nvSpPr>
          <p:cNvPr id="9247" name="AutoShape 16"/>
          <p:cNvSpPr>
            <a:spLocks/>
          </p:cNvSpPr>
          <p:nvPr/>
        </p:nvSpPr>
        <p:spPr bwMode="auto">
          <a:xfrm>
            <a:off x="6659166" y="3572917"/>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9248" name="Rectangle 45"/>
          <p:cNvSpPr>
            <a:spLocks noChangeArrowheads="1"/>
          </p:cNvSpPr>
          <p:nvPr/>
        </p:nvSpPr>
        <p:spPr bwMode="auto">
          <a:xfrm>
            <a:off x="6659166" y="3717379"/>
            <a:ext cx="215900" cy="215900"/>
          </a:xfrm>
          <a:prstGeom prst="rect">
            <a:avLst/>
          </a:prstGeom>
          <a:solidFill>
            <a:srgbClr val="1877DA"/>
          </a:solidFill>
          <a:ln w="9525">
            <a:noFill/>
            <a:miter lim="800000"/>
            <a:headEnd/>
            <a:tailEnd/>
          </a:ln>
        </p:spPr>
        <p:txBody>
          <a:bodyPr wrap="none" anchor="ctr"/>
          <a:lstStyle/>
          <a:p>
            <a:endParaRPr lang="en-US"/>
          </a:p>
        </p:txBody>
      </p:sp>
      <p:sp>
        <p:nvSpPr>
          <p:cNvPr id="9249" name="Freeform 46"/>
          <p:cNvSpPr>
            <a:spLocks/>
          </p:cNvSpPr>
          <p:nvPr/>
        </p:nvSpPr>
        <p:spPr bwMode="auto">
          <a:xfrm>
            <a:off x="6443266" y="3285579"/>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grpSp>
        <p:nvGrpSpPr>
          <p:cNvPr id="9" name="Group 60"/>
          <p:cNvGrpSpPr>
            <a:grpSpLocks/>
          </p:cNvGrpSpPr>
          <p:nvPr/>
        </p:nvGrpSpPr>
        <p:grpSpPr bwMode="auto">
          <a:xfrm>
            <a:off x="7019528" y="3645942"/>
            <a:ext cx="288925" cy="374650"/>
            <a:chOff x="0" y="0"/>
            <a:chExt cx="232" cy="459"/>
          </a:xfrm>
        </p:grpSpPr>
        <p:sp>
          <p:nvSpPr>
            <p:cNvPr id="9264"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65"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10" name="Group 60"/>
          <p:cNvGrpSpPr>
            <a:grpSpLocks/>
          </p:cNvGrpSpPr>
          <p:nvPr/>
        </p:nvGrpSpPr>
        <p:grpSpPr bwMode="auto">
          <a:xfrm>
            <a:off x="6443266" y="4293642"/>
            <a:ext cx="288925" cy="374650"/>
            <a:chOff x="0" y="0"/>
            <a:chExt cx="232" cy="459"/>
          </a:xfrm>
        </p:grpSpPr>
        <p:sp>
          <p:nvSpPr>
            <p:cNvPr id="9262"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9263"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sp>
        <p:nvSpPr>
          <p:cNvPr id="222261" name="AutoShape 53"/>
          <p:cNvSpPr>
            <a:spLocks noChangeArrowheads="1"/>
          </p:cNvSpPr>
          <p:nvPr/>
        </p:nvSpPr>
        <p:spPr bwMode="auto">
          <a:xfrm>
            <a:off x="2842816" y="3717379"/>
            <a:ext cx="1008062" cy="1439863"/>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222265" name="Freeform 57"/>
          <p:cNvSpPr>
            <a:spLocks/>
          </p:cNvSpPr>
          <p:nvPr/>
        </p:nvSpPr>
        <p:spPr bwMode="auto">
          <a:xfrm>
            <a:off x="593725" y="2684463"/>
            <a:ext cx="2222500" cy="1733550"/>
          </a:xfrm>
          <a:custGeom>
            <a:avLst/>
            <a:gdLst>
              <a:gd name="T0" fmla="*/ 0 w 1400"/>
              <a:gd name="T1" fmla="*/ 1733550 h 1092"/>
              <a:gd name="T2" fmla="*/ 47625 w 1400"/>
              <a:gd name="T3" fmla="*/ 1495425 h 1092"/>
              <a:gd name="T4" fmla="*/ 95250 w 1400"/>
              <a:gd name="T5" fmla="*/ 1258887 h 1092"/>
              <a:gd name="T6" fmla="*/ 142875 w 1400"/>
              <a:gd name="T7" fmla="*/ 996950 h 1092"/>
              <a:gd name="T8" fmla="*/ 177800 w 1400"/>
              <a:gd name="T9" fmla="*/ 758825 h 1092"/>
              <a:gd name="T10" fmla="*/ 403225 w 1400"/>
              <a:gd name="T11" fmla="*/ 474662 h 1092"/>
              <a:gd name="T12" fmla="*/ 511175 w 1400"/>
              <a:gd name="T13" fmla="*/ 403225 h 1092"/>
              <a:gd name="T14" fmla="*/ 747712 w 1400"/>
              <a:gd name="T15" fmla="*/ 320675 h 1092"/>
              <a:gd name="T16" fmla="*/ 890588 w 1400"/>
              <a:gd name="T17" fmla="*/ 284162 h 1092"/>
              <a:gd name="T18" fmla="*/ 973138 w 1400"/>
              <a:gd name="T19" fmla="*/ 260350 h 1092"/>
              <a:gd name="T20" fmla="*/ 1033463 w 1400"/>
              <a:gd name="T21" fmla="*/ 593725 h 1092"/>
              <a:gd name="T22" fmla="*/ 1057275 w 1400"/>
              <a:gd name="T23" fmla="*/ 700087 h 1092"/>
              <a:gd name="T24" fmla="*/ 1092200 w 1400"/>
              <a:gd name="T25" fmla="*/ 735012 h 1092"/>
              <a:gd name="T26" fmla="*/ 1116012 w 1400"/>
              <a:gd name="T27" fmla="*/ 771525 h 1092"/>
              <a:gd name="T28" fmla="*/ 1341437 w 1400"/>
              <a:gd name="T29" fmla="*/ 962025 h 1092"/>
              <a:gd name="T30" fmla="*/ 1473200 w 1400"/>
              <a:gd name="T31" fmla="*/ 1044575 h 1092"/>
              <a:gd name="T32" fmla="*/ 1709738 w 1400"/>
              <a:gd name="T33" fmla="*/ 1116012 h 1092"/>
              <a:gd name="T34" fmla="*/ 1958975 w 1400"/>
              <a:gd name="T35" fmla="*/ 1116012 h 1092"/>
              <a:gd name="T36" fmla="*/ 1995488 w 1400"/>
              <a:gd name="T37" fmla="*/ 1103312 h 1092"/>
              <a:gd name="T38" fmla="*/ 2208213 w 1400"/>
              <a:gd name="T39" fmla="*/ 1116012 h 1092"/>
              <a:gd name="T40" fmla="*/ 2184400 w 1400"/>
              <a:gd name="T41" fmla="*/ 1079500 h 1092"/>
              <a:gd name="T42" fmla="*/ 2149475 w 1400"/>
              <a:gd name="T43" fmla="*/ 1055687 h 1092"/>
              <a:gd name="T44" fmla="*/ 2030413 w 1400"/>
              <a:gd name="T45" fmla="*/ 973137 h 1092"/>
              <a:gd name="T46" fmla="*/ 1900238 w 1400"/>
              <a:gd name="T47" fmla="*/ 819150 h 1092"/>
              <a:gd name="T48" fmla="*/ 1982788 w 1400"/>
              <a:gd name="T49" fmla="*/ 366712 h 1092"/>
              <a:gd name="T50" fmla="*/ 2090738 w 1400"/>
              <a:gd name="T51" fmla="*/ 201612 h 1092"/>
              <a:gd name="T52" fmla="*/ 2138363 w 1400"/>
              <a:gd name="T53" fmla="*/ 93662 h 1092"/>
              <a:gd name="T54" fmla="*/ 2173288 w 1400"/>
              <a:gd name="T55" fmla="*/ 0 h 10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00"/>
              <a:gd name="T85" fmla="*/ 0 h 1092"/>
              <a:gd name="T86" fmla="*/ 1400 w 1400"/>
              <a:gd name="T87" fmla="*/ 1092 h 109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00" h="1092">
                <a:moveTo>
                  <a:pt x="0" y="1092"/>
                </a:moveTo>
                <a:cubicBezTo>
                  <a:pt x="9" y="1041"/>
                  <a:pt x="19" y="992"/>
                  <a:pt x="30" y="942"/>
                </a:cubicBezTo>
                <a:cubicBezTo>
                  <a:pt x="35" y="890"/>
                  <a:pt x="42" y="842"/>
                  <a:pt x="60" y="793"/>
                </a:cubicBezTo>
                <a:cubicBezTo>
                  <a:pt x="65" y="719"/>
                  <a:pt x="73" y="692"/>
                  <a:pt x="90" y="628"/>
                </a:cubicBezTo>
                <a:cubicBezTo>
                  <a:pt x="94" y="581"/>
                  <a:pt x="97" y="524"/>
                  <a:pt x="112" y="478"/>
                </a:cubicBezTo>
                <a:cubicBezTo>
                  <a:pt x="129" y="424"/>
                  <a:pt x="206" y="334"/>
                  <a:pt x="254" y="299"/>
                </a:cubicBezTo>
                <a:cubicBezTo>
                  <a:pt x="274" y="268"/>
                  <a:pt x="287" y="262"/>
                  <a:pt x="322" y="254"/>
                </a:cubicBezTo>
                <a:cubicBezTo>
                  <a:pt x="367" y="224"/>
                  <a:pt x="420" y="218"/>
                  <a:pt x="471" y="202"/>
                </a:cubicBezTo>
                <a:cubicBezTo>
                  <a:pt x="518" y="171"/>
                  <a:pt x="473" y="196"/>
                  <a:pt x="561" y="179"/>
                </a:cubicBezTo>
                <a:cubicBezTo>
                  <a:pt x="579" y="176"/>
                  <a:pt x="613" y="164"/>
                  <a:pt x="613" y="164"/>
                </a:cubicBezTo>
                <a:cubicBezTo>
                  <a:pt x="597" y="231"/>
                  <a:pt x="621" y="313"/>
                  <a:pt x="651" y="374"/>
                </a:cubicBezTo>
                <a:cubicBezTo>
                  <a:pt x="656" y="396"/>
                  <a:pt x="661" y="419"/>
                  <a:pt x="666" y="441"/>
                </a:cubicBezTo>
                <a:cubicBezTo>
                  <a:pt x="668" y="451"/>
                  <a:pt x="681" y="455"/>
                  <a:pt x="688" y="463"/>
                </a:cubicBezTo>
                <a:cubicBezTo>
                  <a:pt x="694" y="470"/>
                  <a:pt x="698" y="479"/>
                  <a:pt x="703" y="486"/>
                </a:cubicBezTo>
                <a:cubicBezTo>
                  <a:pt x="744" y="543"/>
                  <a:pt x="778" y="582"/>
                  <a:pt x="845" y="606"/>
                </a:cubicBezTo>
                <a:cubicBezTo>
                  <a:pt x="912" y="655"/>
                  <a:pt x="882" y="642"/>
                  <a:pt x="928" y="658"/>
                </a:cubicBezTo>
                <a:cubicBezTo>
                  <a:pt x="976" y="693"/>
                  <a:pt x="1018" y="696"/>
                  <a:pt x="1077" y="703"/>
                </a:cubicBezTo>
                <a:cubicBezTo>
                  <a:pt x="1128" y="728"/>
                  <a:pt x="1179" y="710"/>
                  <a:pt x="1234" y="703"/>
                </a:cubicBezTo>
                <a:cubicBezTo>
                  <a:pt x="1242" y="700"/>
                  <a:pt x="1249" y="695"/>
                  <a:pt x="1257" y="695"/>
                </a:cubicBezTo>
                <a:cubicBezTo>
                  <a:pt x="1302" y="695"/>
                  <a:pt x="1347" y="709"/>
                  <a:pt x="1391" y="703"/>
                </a:cubicBezTo>
                <a:cubicBezTo>
                  <a:pt x="1400" y="702"/>
                  <a:pt x="1382" y="687"/>
                  <a:pt x="1376" y="680"/>
                </a:cubicBezTo>
                <a:cubicBezTo>
                  <a:pt x="1370" y="674"/>
                  <a:pt x="1361" y="671"/>
                  <a:pt x="1354" y="665"/>
                </a:cubicBezTo>
                <a:cubicBezTo>
                  <a:pt x="1328" y="643"/>
                  <a:pt x="1310" y="629"/>
                  <a:pt x="1279" y="613"/>
                </a:cubicBezTo>
                <a:cubicBezTo>
                  <a:pt x="1252" y="576"/>
                  <a:pt x="1221" y="556"/>
                  <a:pt x="1197" y="516"/>
                </a:cubicBezTo>
                <a:cubicBezTo>
                  <a:pt x="1171" y="418"/>
                  <a:pt x="1189" y="313"/>
                  <a:pt x="1249" y="231"/>
                </a:cubicBezTo>
                <a:cubicBezTo>
                  <a:pt x="1260" y="189"/>
                  <a:pt x="1286" y="157"/>
                  <a:pt x="1317" y="127"/>
                </a:cubicBezTo>
                <a:cubicBezTo>
                  <a:pt x="1325" y="101"/>
                  <a:pt x="1332" y="82"/>
                  <a:pt x="1347" y="59"/>
                </a:cubicBezTo>
                <a:cubicBezTo>
                  <a:pt x="1354" y="37"/>
                  <a:pt x="1369" y="22"/>
                  <a:pt x="1369"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66" name="Freeform 58"/>
          <p:cNvSpPr>
            <a:spLocks/>
          </p:cNvSpPr>
          <p:nvPr/>
        </p:nvSpPr>
        <p:spPr bwMode="auto">
          <a:xfrm>
            <a:off x="2372916" y="3318917"/>
            <a:ext cx="488950" cy="1020762"/>
          </a:xfrm>
          <a:custGeom>
            <a:avLst/>
            <a:gdLst>
              <a:gd name="T0" fmla="*/ 73025 w 308"/>
              <a:gd name="T1" fmla="*/ 0 h 643"/>
              <a:gd name="T2" fmla="*/ 61912 w 308"/>
              <a:gd name="T3" fmla="*/ 307975 h 643"/>
              <a:gd name="T4" fmla="*/ 120650 w 308"/>
              <a:gd name="T5" fmla="*/ 581025 h 643"/>
              <a:gd name="T6" fmla="*/ 155575 w 308"/>
              <a:gd name="T7" fmla="*/ 712787 h 643"/>
              <a:gd name="T8" fmla="*/ 274637 w 308"/>
              <a:gd name="T9" fmla="*/ 866775 h 643"/>
              <a:gd name="T10" fmla="*/ 488950 w 308"/>
              <a:gd name="T11" fmla="*/ 1020762 h 643"/>
              <a:gd name="T12" fmla="*/ 0 60000 65536"/>
              <a:gd name="T13" fmla="*/ 0 60000 65536"/>
              <a:gd name="T14" fmla="*/ 0 60000 65536"/>
              <a:gd name="T15" fmla="*/ 0 60000 65536"/>
              <a:gd name="T16" fmla="*/ 0 60000 65536"/>
              <a:gd name="T17" fmla="*/ 0 60000 65536"/>
              <a:gd name="T18" fmla="*/ 0 w 308"/>
              <a:gd name="T19" fmla="*/ 0 h 643"/>
              <a:gd name="T20" fmla="*/ 308 w 308"/>
              <a:gd name="T21" fmla="*/ 643 h 643"/>
            </a:gdLst>
            <a:ahLst/>
            <a:cxnLst>
              <a:cxn ang="T12">
                <a:pos x="T0" y="T1"/>
              </a:cxn>
              <a:cxn ang="T13">
                <a:pos x="T2" y="T3"/>
              </a:cxn>
              <a:cxn ang="T14">
                <a:pos x="T4" y="T5"/>
              </a:cxn>
              <a:cxn ang="T15">
                <a:pos x="T6" y="T7"/>
              </a:cxn>
              <a:cxn ang="T16">
                <a:pos x="T8" y="T9"/>
              </a:cxn>
              <a:cxn ang="T17">
                <a:pos x="T10" y="T11"/>
              </a:cxn>
            </a:cxnLst>
            <a:rect l="T18" t="T19" r="T20" b="T21"/>
            <a:pathLst>
              <a:path w="308" h="643">
                <a:moveTo>
                  <a:pt x="46" y="0"/>
                </a:moveTo>
                <a:cubicBezTo>
                  <a:pt x="0" y="68"/>
                  <a:pt x="24" y="23"/>
                  <a:pt x="39" y="194"/>
                </a:cubicBezTo>
                <a:cubicBezTo>
                  <a:pt x="44" y="246"/>
                  <a:pt x="58" y="316"/>
                  <a:pt x="76" y="366"/>
                </a:cubicBezTo>
                <a:cubicBezTo>
                  <a:pt x="89" y="464"/>
                  <a:pt x="72" y="382"/>
                  <a:pt x="98" y="449"/>
                </a:cubicBezTo>
                <a:cubicBezTo>
                  <a:pt x="117" y="499"/>
                  <a:pt x="117" y="526"/>
                  <a:pt x="173" y="546"/>
                </a:cubicBezTo>
                <a:cubicBezTo>
                  <a:pt x="213" y="586"/>
                  <a:pt x="268" y="603"/>
                  <a:pt x="308" y="643"/>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67" name="Freeform 59"/>
          <p:cNvSpPr>
            <a:spLocks/>
          </p:cNvSpPr>
          <p:nvPr/>
        </p:nvSpPr>
        <p:spPr bwMode="auto">
          <a:xfrm>
            <a:off x="2082403" y="2796629"/>
            <a:ext cx="649288" cy="1792288"/>
          </a:xfrm>
          <a:custGeom>
            <a:avLst/>
            <a:gdLst>
              <a:gd name="T0" fmla="*/ 649288 w 409"/>
              <a:gd name="T1" fmla="*/ 1792288 h 1129"/>
              <a:gd name="T2" fmla="*/ 363538 w 409"/>
              <a:gd name="T3" fmla="*/ 1697038 h 1129"/>
              <a:gd name="T4" fmla="*/ 173038 w 409"/>
              <a:gd name="T5" fmla="*/ 1566863 h 1129"/>
              <a:gd name="T6" fmla="*/ 42863 w 409"/>
              <a:gd name="T7" fmla="*/ 1436688 h 1129"/>
              <a:gd name="T8" fmla="*/ 42863 w 409"/>
              <a:gd name="T9" fmla="*/ 1057275 h 1129"/>
              <a:gd name="T10" fmla="*/ 66675 w 409"/>
              <a:gd name="T11" fmla="*/ 938213 h 1129"/>
              <a:gd name="T12" fmla="*/ 101600 w 409"/>
              <a:gd name="T13" fmla="*/ 700088 h 1129"/>
              <a:gd name="T14" fmla="*/ 196850 w 409"/>
              <a:gd name="T15" fmla="*/ 379413 h 1129"/>
              <a:gd name="T16" fmla="*/ 339725 w 409"/>
              <a:gd name="T17" fmla="*/ 130175 h 1129"/>
              <a:gd name="T18" fmla="*/ 374650 w 409"/>
              <a:gd name="T19" fmla="*/ 0 h 1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9"/>
              <a:gd name="T31" fmla="*/ 0 h 1129"/>
              <a:gd name="T32" fmla="*/ 409 w 409"/>
              <a:gd name="T33" fmla="*/ 1129 h 1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9" h="1129">
                <a:moveTo>
                  <a:pt x="409" y="1129"/>
                </a:moveTo>
                <a:cubicBezTo>
                  <a:pt x="359" y="1117"/>
                  <a:pt x="272" y="1095"/>
                  <a:pt x="229" y="1069"/>
                </a:cubicBezTo>
                <a:cubicBezTo>
                  <a:pt x="188" y="1044"/>
                  <a:pt x="154" y="1003"/>
                  <a:pt x="109" y="987"/>
                </a:cubicBezTo>
                <a:cubicBezTo>
                  <a:pt x="86" y="953"/>
                  <a:pt x="50" y="939"/>
                  <a:pt x="27" y="905"/>
                </a:cubicBezTo>
                <a:cubicBezTo>
                  <a:pt x="0" y="815"/>
                  <a:pt x="15" y="876"/>
                  <a:pt x="27" y="666"/>
                </a:cubicBezTo>
                <a:cubicBezTo>
                  <a:pt x="28" y="650"/>
                  <a:pt x="39" y="607"/>
                  <a:pt x="42" y="591"/>
                </a:cubicBezTo>
                <a:cubicBezTo>
                  <a:pt x="50" y="541"/>
                  <a:pt x="52" y="490"/>
                  <a:pt x="64" y="441"/>
                </a:cubicBezTo>
                <a:cubicBezTo>
                  <a:pt x="81" y="373"/>
                  <a:pt x="105" y="307"/>
                  <a:pt x="124" y="239"/>
                </a:cubicBezTo>
                <a:cubicBezTo>
                  <a:pt x="138" y="189"/>
                  <a:pt x="161" y="101"/>
                  <a:pt x="214" y="82"/>
                </a:cubicBezTo>
                <a:cubicBezTo>
                  <a:pt x="235" y="51"/>
                  <a:pt x="236" y="38"/>
                  <a:pt x="236"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68" name="Freeform 60"/>
          <p:cNvSpPr>
            <a:spLocks/>
          </p:cNvSpPr>
          <p:nvPr/>
        </p:nvSpPr>
        <p:spPr bwMode="auto">
          <a:xfrm>
            <a:off x="1876028" y="2534692"/>
            <a:ext cx="4002088" cy="2933700"/>
          </a:xfrm>
          <a:custGeom>
            <a:avLst/>
            <a:gdLst>
              <a:gd name="T0" fmla="*/ 190500 w 2521"/>
              <a:gd name="T1" fmla="*/ 285750 h 1848"/>
              <a:gd name="T2" fmla="*/ 119063 w 2521"/>
              <a:gd name="T3" fmla="*/ 392112 h 1848"/>
              <a:gd name="T4" fmla="*/ 71438 w 2521"/>
              <a:gd name="T5" fmla="*/ 723900 h 1848"/>
              <a:gd name="T6" fmla="*/ 47625 w 2521"/>
              <a:gd name="T7" fmla="*/ 795337 h 1848"/>
              <a:gd name="T8" fmla="*/ 34925 w 2521"/>
              <a:gd name="T9" fmla="*/ 866775 h 1848"/>
              <a:gd name="T10" fmla="*/ 0 w 2521"/>
              <a:gd name="T11" fmla="*/ 1223963 h 1848"/>
              <a:gd name="T12" fmla="*/ 71438 w 2521"/>
              <a:gd name="T13" fmla="*/ 1958975 h 1848"/>
              <a:gd name="T14" fmla="*/ 142875 w 2521"/>
              <a:gd name="T15" fmla="*/ 2185988 h 1848"/>
              <a:gd name="T16" fmla="*/ 225425 w 2521"/>
              <a:gd name="T17" fmla="*/ 2292350 h 1848"/>
              <a:gd name="T18" fmla="*/ 641350 w 2521"/>
              <a:gd name="T19" fmla="*/ 2613025 h 1848"/>
              <a:gd name="T20" fmla="*/ 985838 w 2521"/>
              <a:gd name="T21" fmla="*/ 2552700 h 1848"/>
              <a:gd name="T22" fmla="*/ 1009650 w 2521"/>
              <a:gd name="T23" fmla="*/ 2517775 h 1848"/>
              <a:gd name="T24" fmla="*/ 1044575 w 2521"/>
              <a:gd name="T25" fmla="*/ 2493963 h 1848"/>
              <a:gd name="T26" fmla="*/ 1057275 w 2521"/>
              <a:gd name="T27" fmla="*/ 2459038 h 1848"/>
              <a:gd name="T28" fmla="*/ 1092200 w 2521"/>
              <a:gd name="T29" fmla="*/ 2422525 h 1848"/>
              <a:gd name="T30" fmla="*/ 1235075 w 2521"/>
              <a:gd name="T31" fmla="*/ 2719388 h 1848"/>
              <a:gd name="T32" fmla="*/ 1401763 w 2521"/>
              <a:gd name="T33" fmla="*/ 2849563 h 1848"/>
              <a:gd name="T34" fmla="*/ 1495425 w 2521"/>
              <a:gd name="T35" fmla="*/ 2909888 h 1848"/>
              <a:gd name="T36" fmla="*/ 1555750 w 2521"/>
              <a:gd name="T37" fmla="*/ 2921000 h 1848"/>
              <a:gd name="T38" fmla="*/ 1590675 w 2521"/>
              <a:gd name="T39" fmla="*/ 2933700 h 1848"/>
              <a:gd name="T40" fmla="*/ 1995488 w 2521"/>
              <a:gd name="T41" fmla="*/ 2862263 h 1848"/>
              <a:gd name="T42" fmla="*/ 2136775 w 2521"/>
              <a:gd name="T43" fmla="*/ 2803525 h 1848"/>
              <a:gd name="T44" fmla="*/ 2316163 w 2521"/>
              <a:gd name="T45" fmla="*/ 2695575 h 1848"/>
              <a:gd name="T46" fmla="*/ 2481263 w 2521"/>
              <a:gd name="T47" fmla="*/ 2576513 h 1848"/>
              <a:gd name="T48" fmla="*/ 2647950 w 2521"/>
              <a:gd name="T49" fmla="*/ 2422525 h 1848"/>
              <a:gd name="T50" fmla="*/ 2767013 w 2521"/>
              <a:gd name="T51" fmla="*/ 2279650 h 1848"/>
              <a:gd name="T52" fmla="*/ 2921000 w 2521"/>
              <a:gd name="T53" fmla="*/ 2019300 h 1848"/>
              <a:gd name="T54" fmla="*/ 3087687 w 2521"/>
              <a:gd name="T55" fmla="*/ 1377950 h 1848"/>
              <a:gd name="T56" fmla="*/ 3098800 w 2521"/>
              <a:gd name="T57" fmla="*/ 1235075 h 1848"/>
              <a:gd name="T58" fmla="*/ 3254376 w 2521"/>
              <a:gd name="T59" fmla="*/ 974725 h 1848"/>
              <a:gd name="T60" fmla="*/ 3384551 w 2521"/>
              <a:gd name="T61" fmla="*/ 831850 h 1848"/>
              <a:gd name="T62" fmla="*/ 3586163 w 2521"/>
              <a:gd name="T63" fmla="*/ 569913 h 1848"/>
              <a:gd name="T64" fmla="*/ 3681413 w 2521"/>
              <a:gd name="T65" fmla="*/ 439738 h 1848"/>
              <a:gd name="T66" fmla="*/ 3752851 w 2521"/>
              <a:gd name="T67" fmla="*/ 344488 h 1848"/>
              <a:gd name="T68" fmla="*/ 3824288 w 2521"/>
              <a:gd name="T69" fmla="*/ 238125 h 1848"/>
              <a:gd name="T70" fmla="*/ 3941763 w 2521"/>
              <a:gd name="T71" fmla="*/ 95250 h 1848"/>
              <a:gd name="T72" fmla="*/ 4002088 w 2521"/>
              <a:gd name="T73" fmla="*/ 0 h 18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521"/>
              <a:gd name="T112" fmla="*/ 0 h 1848"/>
              <a:gd name="T113" fmla="*/ 2521 w 2521"/>
              <a:gd name="T114" fmla="*/ 1848 h 184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521" h="1848">
                <a:moveTo>
                  <a:pt x="120" y="180"/>
                </a:moveTo>
                <a:cubicBezTo>
                  <a:pt x="84" y="191"/>
                  <a:pt x="90" y="210"/>
                  <a:pt x="75" y="247"/>
                </a:cubicBezTo>
                <a:cubicBezTo>
                  <a:pt x="63" y="316"/>
                  <a:pt x="58" y="387"/>
                  <a:pt x="45" y="456"/>
                </a:cubicBezTo>
                <a:cubicBezTo>
                  <a:pt x="42" y="472"/>
                  <a:pt x="33" y="485"/>
                  <a:pt x="30" y="501"/>
                </a:cubicBezTo>
                <a:cubicBezTo>
                  <a:pt x="27" y="516"/>
                  <a:pt x="25" y="531"/>
                  <a:pt x="22" y="546"/>
                </a:cubicBezTo>
                <a:cubicBezTo>
                  <a:pt x="16" y="622"/>
                  <a:pt x="6" y="695"/>
                  <a:pt x="0" y="771"/>
                </a:cubicBezTo>
                <a:cubicBezTo>
                  <a:pt x="5" y="932"/>
                  <a:pt x="10" y="1079"/>
                  <a:pt x="45" y="1234"/>
                </a:cubicBezTo>
                <a:cubicBezTo>
                  <a:pt x="56" y="1282"/>
                  <a:pt x="63" y="1335"/>
                  <a:pt x="90" y="1377"/>
                </a:cubicBezTo>
                <a:cubicBezTo>
                  <a:pt x="100" y="1408"/>
                  <a:pt x="115" y="1426"/>
                  <a:pt x="142" y="1444"/>
                </a:cubicBezTo>
                <a:cubicBezTo>
                  <a:pt x="185" y="1561"/>
                  <a:pt x="305" y="1597"/>
                  <a:pt x="404" y="1646"/>
                </a:cubicBezTo>
                <a:cubicBezTo>
                  <a:pt x="516" y="1639"/>
                  <a:pt x="535" y="1638"/>
                  <a:pt x="621" y="1608"/>
                </a:cubicBezTo>
                <a:cubicBezTo>
                  <a:pt x="626" y="1601"/>
                  <a:pt x="630" y="1592"/>
                  <a:pt x="636" y="1586"/>
                </a:cubicBezTo>
                <a:cubicBezTo>
                  <a:pt x="642" y="1580"/>
                  <a:pt x="652" y="1578"/>
                  <a:pt x="658" y="1571"/>
                </a:cubicBezTo>
                <a:cubicBezTo>
                  <a:pt x="663" y="1565"/>
                  <a:pt x="662" y="1555"/>
                  <a:pt x="666" y="1549"/>
                </a:cubicBezTo>
                <a:cubicBezTo>
                  <a:pt x="672" y="1540"/>
                  <a:pt x="681" y="1534"/>
                  <a:pt x="688" y="1526"/>
                </a:cubicBezTo>
                <a:cubicBezTo>
                  <a:pt x="716" y="1607"/>
                  <a:pt x="687" y="1667"/>
                  <a:pt x="778" y="1713"/>
                </a:cubicBezTo>
                <a:cubicBezTo>
                  <a:pt x="806" y="1755"/>
                  <a:pt x="844" y="1768"/>
                  <a:pt x="883" y="1795"/>
                </a:cubicBezTo>
                <a:cubicBezTo>
                  <a:pt x="905" y="1810"/>
                  <a:pt x="916" y="1825"/>
                  <a:pt x="942" y="1833"/>
                </a:cubicBezTo>
                <a:cubicBezTo>
                  <a:pt x="954" y="1837"/>
                  <a:pt x="968" y="1837"/>
                  <a:pt x="980" y="1840"/>
                </a:cubicBezTo>
                <a:cubicBezTo>
                  <a:pt x="988" y="1842"/>
                  <a:pt x="995" y="1845"/>
                  <a:pt x="1002" y="1848"/>
                </a:cubicBezTo>
                <a:cubicBezTo>
                  <a:pt x="1097" y="1842"/>
                  <a:pt x="1172" y="1840"/>
                  <a:pt x="1257" y="1803"/>
                </a:cubicBezTo>
                <a:cubicBezTo>
                  <a:pt x="1286" y="1790"/>
                  <a:pt x="1321" y="1786"/>
                  <a:pt x="1346" y="1766"/>
                </a:cubicBezTo>
                <a:cubicBezTo>
                  <a:pt x="1382" y="1739"/>
                  <a:pt x="1422" y="1723"/>
                  <a:pt x="1459" y="1698"/>
                </a:cubicBezTo>
                <a:cubicBezTo>
                  <a:pt x="1491" y="1677"/>
                  <a:pt x="1528" y="1636"/>
                  <a:pt x="1563" y="1623"/>
                </a:cubicBezTo>
                <a:cubicBezTo>
                  <a:pt x="1595" y="1592"/>
                  <a:pt x="1638" y="1560"/>
                  <a:pt x="1668" y="1526"/>
                </a:cubicBezTo>
                <a:cubicBezTo>
                  <a:pt x="1696" y="1494"/>
                  <a:pt x="1708" y="1463"/>
                  <a:pt x="1743" y="1436"/>
                </a:cubicBezTo>
                <a:cubicBezTo>
                  <a:pt x="1765" y="1383"/>
                  <a:pt x="1799" y="1313"/>
                  <a:pt x="1840" y="1272"/>
                </a:cubicBezTo>
                <a:cubicBezTo>
                  <a:pt x="1870" y="1137"/>
                  <a:pt x="1915" y="1004"/>
                  <a:pt x="1945" y="868"/>
                </a:cubicBezTo>
                <a:cubicBezTo>
                  <a:pt x="1947" y="838"/>
                  <a:pt x="1947" y="808"/>
                  <a:pt x="1952" y="778"/>
                </a:cubicBezTo>
                <a:cubicBezTo>
                  <a:pt x="1963" y="715"/>
                  <a:pt x="2015" y="662"/>
                  <a:pt x="2050" y="614"/>
                </a:cubicBezTo>
                <a:cubicBezTo>
                  <a:pt x="2074" y="582"/>
                  <a:pt x="2098" y="546"/>
                  <a:pt x="2132" y="524"/>
                </a:cubicBezTo>
                <a:cubicBezTo>
                  <a:pt x="2170" y="469"/>
                  <a:pt x="2205" y="400"/>
                  <a:pt x="2259" y="359"/>
                </a:cubicBezTo>
                <a:cubicBezTo>
                  <a:pt x="2276" y="325"/>
                  <a:pt x="2296" y="305"/>
                  <a:pt x="2319" y="277"/>
                </a:cubicBezTo>
                <a:cubicBezTo>
                  <a:pt x="2335" y="258"/>
                  <a:pt x="2364" y="217"/>
                  <a:pt x="2364" y="217"/>
                </a:cubicBezTo>
                <a:cubicBezTo>
                  <a:pt x="2374" y="187"/>
                  <a:pt x="2386" y="172"/>
                  <a:pt x="2409" y="150"/>
                </a:cubicBezTo>
                <a:cubicBezTo>
                  <a:pt x="2427" y="115"/>
                  <a:pt x="2451" y="82"/>
                  <a:pt x="2483" y="60"/>
                </a:cubicBezTo>
                <a:cubicBezTo>
                  <a:pt x="2516" y="10"/>
                  <a:pt x="2505" y="31"/>
                  <a:pt x="2521"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69" name="Freeform 61"/>
          <p:cNvSpPr>
            <a:spLocks/>
          </p:cNvSpPr>
          <p:nvPr/>
        </p:nvSpPr>
        <p:spPr bwMode="auto">
          <a:xfrm>
            <a:off x="5525691" y="2820442"/>
            <a:ext cx="2054225" cy="2055812"/>
          </a:xfrm>
          <a:custGeom>
            <a:avLst/>
            <a:gdLst>
              <a:gd name="T0" fmla="*/ 257175 w 1294"/>
              <a:gd name="T1" fmla="*/ 0 h 1295"/>
              <a:gd name="T2" fmla="*/ 161925 w 1294"/>
              <a:gd name="T3" fmla="*/ 165100 h 1295"/>
              <a:gd name="T4" fmla="*/ 114300 w 1294"/>
              <a:gd name="T5" fmla="*/ 355600 h 1295"/>
              <a:gd name="T6" fmla="*/ 66675 w 1294"/>
              <a:gd name="T7" fmla="*/ 973137 h 1295"/>
              <a:gd name="T8" fmla="*/ 127000 w 1294"/>
              <a:gd name="T9" fmla="*/ 1720850 h 1295"/>
              <a:gd name="T10" fmla="*/ 161925 w 1294"/>
              <a:gd name="T11" fmla="*/ 1935162 h 1295"/>
              <a:gd name="T12" fmla="*/ 268287 w 1294"/>
              <a:gd name="T13" fmla="*/ 1993900 h 1295"/>
              <a:gd name="T14" fmla="*/ 387350 w 1294"/>
              <a:gd name="T15" fmla="*/ 2054225 h 1295"/>
              <a:gd name="T16" fmla="*/ 660400 w 1294"/>
              <a:gd name="T17" fmla="*/ 2041525 h 1295"/>
              <a:gd name="T18" fmla="*/ 673100 w 1294"/>
              <a:gd name="T19" fmla="*/ 2006600 h 1295"/>
              <a:gd name="T20" fmla="*/ 744537 w 1294"/>
              <a:gd name="T21" fmla="*/ 1947862 h 1295"/>
              <a:gd name="T22" fmla="*/ 779462 w 1294"/>
              <a:gd name="T23" fmla="*/ 1982787 h 1295"/>
              <a:gd name="T24" fmla="*/ 850900 w 1294"/>
              <a:gd name="T25" fmla="*/ 2030412 h 1295"/>
              <a:gd name="T26" fmla="*/ 1290637 w 1294"/>
              <a:gd name="T27" fmla="*/ 1958975 h 1295"/>
              <a:gd name="T28" fmla="*/ 1563687 w 1294"/>
              <a:gd name="T29" fmla="*/ 1768475 h 1295"/>
              <a:gd name="T30" fmla="*/ 1717675 w 1294"/>
              <a:gd name="T31" fmla="*/ 1662112 h 1295"/>
              <a:gd name="T32" fmla="*/ 1895475 w 1294"/>
              <a:gd name="T33" fmla="*/ 1460499 h 1295"/>
              <a:gd name="T34" fmla="*/ 1966913 w 1294"/>
              <a:gd name="T35" fmla="*/ 1341437 h 1295"/>
              <a:gd name="T36" fmla="*/ 1979613 w 1294"/>
              <a:gd name="T37" fmla="*/ 1222375 h 1295"/>
              <a:gd name="T38" fmla="*/ 2003425 w 1294"/>
              <a:gd name="T39" fmla="*/ 1187450 h 1295"/>
              <a:gd name="T40" fmla="*/ 2051050 w 1294"/>
              <a:gd name="T41" fmla="*/ 1033462 h 1295"/>
              <a:gd name="T42" fmla="*/ 2027238 w 1294"/>
              <a:gd name="T43" fmla="*/ 782637 h 1295"/>
              <a:gd name="T44" fmla="*/ 1468437 w 1294"/>
              <a:gd name="T45" fmla="*/ 546100 h 1295"/>
              <a:gd name="T46" fmla="*/ 1373187 w 1294"/>
              <a:gd name="T47" fmla="*/ 569912 h 1295"/>
              <a:gd name="T48" fmla="*/ 1301750 w 1294"/>
              <a:gd name="T49" fmla="*/ 617537 h 1295"/>
              <a:gd name="T50" fmla="*/ 1290637 w 1294"/>
              <a:gd name="T51" fmla="*/ 712787 h 12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4"/>
              <a:gd name="T79" fmla="*/ 0 h 1295"/>
              <a:gd name="T80" fmla="*/ 1294 w 1294"/>
              <a:gd name="T81" fmla="*/ 1295 h 129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4" h="1295">
                <a:moveTo>
                  <a:pt x="162" y="0"/>
                </a:moveTo>
                <a:cubicBezTo>
                  <a:pt x="141" y="36"/>
                  <a:pt x="128" y="71"/>
                  <a:pt x="102" y="104"/>
                </a:cubicBezTo>
                <a:cubicBezTo>
                  <a:pt x="95" y="146"/>
                  <a:pt x="83" y="183"/>
                  <a:pt x="72" y="224"/>
                </a:cubicBezTo>
                <a:cubicBezTo>
                  <a:pt x="63" y="354"/>
                  <a:pt x="49" y="483"/>
                  <a:pt x="42" y="613"/>
                </a:cubicBezTo>
                <a:cubicBezTo>
                  <a:pt x="43" y="655"/>
                  <a:pt x="0" y="966"/>
                  <a:pt x="80" y="1084"/>
                </a:cubicBezTo>
                <a:cubicBezTo>
                  <a:pt x="88" y="1112"/>
                  <a:pt x="100" y="1215"/>
                  <a:pt x="102" y="1219"/>
                </a:cubicBezTo>
                <a:cubicBezTo>
                  <a:pt x="112" y="1240"/>
                  <a:pt x="148" y="1249"/>
                  <a:pt x="169" y="1256"/>
                </a:cubicBezTo>
                <a:cubicBezTo>
                  <a:pt x="194" y="1272"/>
                  <a:pt x="219" y="1277"/>
                  <a:pt x="244" y="1294"/>
                </a:cubicBezTo>
                <a:cubicBezTo>
                  <a:pt x="301" y="1291"/>
                  <a:pt x="359" y="1295"/>
                  <a:pt x="416" y="1286"/>
                </a:cubicBezTo>
                <a:cubicBezTo>
                  <a:pt x="424" y="1285"/>
                  <a:pt x="420" y="1270"/>
                  <a:pt x="424" y="1264"/>
                </a:cubicBezTo>
                <a:cubicBezTo>
                  <a:pt x="438" y="1243"/>
                  <a:pt x="449" y="1239"/>
                  <a:pt x="469" y="1227"/>
                </a:cubicBezTo>
                <a:cubicBezTo>
                  <a:pt x="476" y="1234"/>
                  <a:pt x="483" y="1243"/>
                  <a:pt x="491" y="1249"/>
                </a:cubicBezTo>
                <a:cubicBezTo>
                  <a:pt x="505" y="1260"/>
                  <a:pt x="536" y="1279"/>
                  <a:pt x="536" y="1279"/>
                </a:cubicBezTo>
                <a:cubicBezTo>
                  <a:pt x="623" y="1272"/>
                  <a:pt x="731" y="1268"/>
                  <a:pt x="813" y="1234"/>
                </a:cubicBezTo>
                <a:cubicBezTo>
                  <a:pt x="879" y="1206"/>
                  <a:pt x="927" y="1153"/>
                  <a:pt x="985" y="1114"/>
                </a:cubicBezTo>
                <a:cubicBezTo>
                  <a:pt x="1017" y="1093"/>
                  <a:pt x="1053" y="1071"/>
                  <a:pt x="1082" y="1047"/>
                </a:cubicBezTo>
                <a:cubicBezTo>
                  <a:pt x="1122" y="1014"/>
                  <a:pt x="1164" y="963"/>
                  <a:pt x="1194" y="920"/>
                </a:cubicBezTo>
                <a:cubicBezTo>
                  <a:pt x="1211" y="896"/>
                  <a:pt x="1239" y="845"/>
                  <a:pt x="1239" y="845"/>
                </a:cubicBezTo>
                <a:cubicBezTo>
                  <a:pt x="1242" y="820"/>
                  <a:pt x="1241" y="794"/>
                  <a:pt x="1247" y="770"/>
                </a:cubicBezTo>
                <a:cubicBezTo>
                  <a:pt x="1249" y="761"/>
                  <a:pt x="1259" y="756"/>
                  <a:pt x="1262" y="748"/>
                </a:cubicBezTo>
                <a:cubicBezTo>
                  <a:pt x="1273" y="718"/>
                  <a:pt x="1283" y="683"/>
                  <a:pt x="1292" y="651"/>
                </a:cubicBezTo>
                <a:cubicBezTo>
                  <a:pt x="1288" y="598"/>
                  <a:pt x="1294" y="543"/>
                  <a:pt x="1277" y="493"/>
                </a:cubicBezTo>
                <a:cubicBezTo>
                  <a:pt x="1232" y="355"/>
                  <a:pt x="1033" y="369"/>
                  <a:pt x="925" y="344"/>
                </a:cubicBezTo>
                <a:cubicBezTo>
                  <a:pt x="921" y="345"/>
                  <a:pt x="869" y="357"/>
                  <a:pt x="865" y="359"/>
                </a:cubicBezTo>
                <a:cubicBezTo>
                  <a:pt x="786" y="405"/>
                  <a:pt x="893" y="364"/>
                  <a:pt x="820" y="389"/>
                </a:cubicBezTo>
                <a:cubicBezTo>
                  <a:pt x="811" y="429"/>
                  <a:pt x="813" y="409"/>
                  <a:pt x="813" y="449"/>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70" name="Freeform 62"/>
          <p:cNvSpPr>
            <a:spLocks/>
          </p:cNvSpPr>
          <p:nvPr/>
        </p:nvSpPr>
        <p:spPr bwMode="auto">
          <a:xfrm>
            <a:off x="6400403" y="3433217"/>
            <a:ext cx="1093788" cy="1155700"/>
          </a:xfrm>
          <a:custGeom>
            <a:avLst/>
            <a:gdLst>
              <a:gd name="T0" fmla="*/ 522288 w 689"/>
              <a:gd name="T1" fmla="*/ 87312 h 728"/>
              <a:gd name="T2" fmla="*/ 688975 w 689"/>
              <a:gd name="T3" fmla="*/ 15875 h 728"/>
              <a:gd name="T4" fmla="*/ 1057275 w 689"/>
              <a:gd name="T5" fmla="*/ 134938 h 728"/>
              <a:gd name="T6" fmla="*/ 1068388 w 689"/>
              <a:gd name="T7" fmla="*/ 312737 h 728"/>
              <a:gd name="T8" fmla="*/ 962025 w 689"/>
              <a:gd name="T9" fmla="*/ 455613 h 728"/>
              <a:gd name="T10" fmla="*/ 890588 w 689"/>
              <a:gd name="T11" fmla="*/ 550863 h 728"/>
              <a:gd name="T12" fmla="*/ 842963 w 689"/>
              <a:gd name="T13" fmla="*/ 633412 h 728"/>
              <a:gd name="T14" fmla="*/ 831850 w 689"/>
              <a:gd name="T15" fmla="*/ 669925 h 728"/>
              <a:gd name="T16" fmla="*/ 784225 w 689"/>
              <a:gd name="T17" fmla="*/ 693737 h 728"/>
              <a:gd name="T18" fmla="*/ 723900 w 689"/>
              <a:gd name="T19" fmla="*/ 763587 h 728"/>
              <a:gd name="T20" fmla="*/ 487363 w 689"/>
              <a:gd name="T21" fmla="*/ 895350 h 728"/>
              <a:gd name="T22" fmla="*/ 238125 w 689"/>
              <a:gd name="T23" fmla="*/ 1049338 h 728"/>
              <a:gd name="T24" fmla="*/ 166688 w 689"/>
              <a:gd name="T25" fmla="*/ 1096963 h 728"/>
              <a:gd name="T26" fmla="*/ 142875 w 689"/>
              <a:gd name="T27" fmla="*/ 1131888 h 728"/>
              <a:gd name="T28" fmla="*/ 106363 w 689"/>
              <a:gd name="T29" fmla="*/ 1155700 h 728"/>
              <a:gd name="T30" fmla="*/ 0 w 689"/>
              <a:gd name="T31" fmla="*/ 1025525 h 7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9"/>
              <a:gd name="T49" fmla="*/ 0 h 728"/>
              <a:gd name="T50" fmla="*/ 689 w 689"/>
              <a:gd name="T51" fmla="*/ 728 h 7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9" h="728">
                <a:moveTo>
                  <a:pt x="329" y="55"/>
                </a:moveTo>
                <a:cubicBezTo>
                  <a:pt x="354" y="18"/>
                  <a:pt x="392" y="18"/>
                  <a:pt x="434" y="10"/>
                </a:cubicBezTo>
                <a:cubicBezTo>
                  <a:pt x="533" y="16"/>
                  <a:pt x="608" y="0"/>
                  <a:pt x="666" y="85"/>
                </a:cubicBezTo>
                <a:cubicBezTo>
                  <a:pt x="679" y="125"/>
                  <a:pt x="689" y="152"/>
                  <a:pt x="673" y="197"/>
                </a:cubicBezTo>
                <a:cubicBezTo>
                  <a:pt x="659" y="235"/>
                  <a:pt x="624" y="253"/>
                  <a:pt x="606" y="287"/>
                </a:cubicBezTo>
                <a:cubicBezTo>
                  <a:pt x="591" y="315"/>
                  <a:pt x="588" y="328"/>
                  <a:pt x="561" y="347"/>
                </a:cubicBezTo>
                <a:cubicBezTo>
                  <a:pt x="552" y="365"/>
                  <a:pt x="540" y="381"/>
                  <a:pt x="531" y="399"/>
                </a:cubicBezTo>
                <a:cubicBezTo>
                  <a:pt x="527" y="406"/>
                  <a:pt x="530" y="416"/>
                  <a:pt x="524" y="422"/>
                </a:cubicBezTo>
                <a:cubicBezTo>
                  <a:pt x="516" y="430"/>
                  <a:pt x="503" y="431"/>
                  <a:pt x="494" y="437"/>
                </a:cubicBezTo>
                <a:cubicBezTo>
                  <a:pt x="420" y="488"/>
                  <a:pt x="514" y="431"/>
                  <a:pt x="456" y="481"/>
                </a:cubicBezTo>
                <a:cubicBezTo>
                  <a:pt x="411" y="520"/>
                  <a:pt x="361" y="542"/>
                  <a:pt x="307" y="564"/>
                </a:cubicBezTo>
                <a:cubicBezTo>
                  <a:pt x="263" y="606"/>
                  <a:pt x="204" y="634"/>
                  <a:pt x="150" y="661"/>
                </a:cubicBezTo>
                <a:cubicBezTo>
                  <a:pt x="113" y="716"/>
                  <a:pt x="163" y="652"/>
                  <a:pt x="105" y="691"/>
                </a:cubicBezTo>
                <a:cubicBezTo>
                  <a:pt x="98" y="696"/>
                  <a:pt x="96" y="707"/>
                  <a:pt x="90" y="713"/>
                </a:cubicBezTo>
                <a:cubicBezTo>
                  <a:pt x="83" y="719"/>
                  <a:pt x="75" y="723"/>
                  <a:pt x="67" y="728"/>
                </a:cubicBezTo>
                <a:cubicBezTo>
                  <a:pt x="16" y="718"/>
                  <a:pt x="0" y="701"/>
                  <a:pt x="0" y="646"/>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22271" name="Freeform 63"/>
          <p:cNvSpPr>
            <a:spLocks/>
          </p:cNvSpPr>
          <p:nvPr/>
        </p:nvSpPr>
        <p:spPr bwMode="auto">
          <a:xfrm>
            <a:off x="415925" y="2833688"/>
            <a:ext cx="5746750" cy="2000250"/>
          </a:xfrm>
          <a:custGeom>
            <a:avLst/>
            <a:gdLst>
              <a:gd name="T0" fmla="*/ 5746750 w 3620"/>
              <a:gd name="T1" fmla="*/ 1536700 h 1260"/>
              <a:gd name="T2" fmla="*/ 5284788 w 3620"/>
              <a:gd name="T3" fmla="*/ 1738313 h 1260"/>
              <a:gd name="T4" fmla="*/ 4987925 w 3620"/>
              <a:gd name="T5" fmla="*/ 1844675 h 1260"/>
              <a:gd name="T6" fmla="*/ 4797425 w 3620"/>
              <a:gd name="T7" fmla="*/ 1939925 h 1260"/>
              <a:gd name="T8" fmla="*/ 4654550 w 3620"/>
              <a:gd name="T9" fmla="*/ 2000250 h 1260"/>
              <a:gd name="T10" fmla="*/ 4298950 w 3620"/>
              <a:gd name="T11" fmla="*/ 1976438 h 1260"/>
              <a:gd name="T12" fmla="*/ 3989388 w 3620"/>
              <a:gd name="T13" fmla="*/ 1892300 h 1260"/>
              <a:gd name="T14" fmla="*/ 3752851 w 3620"/>
              <a:gd name="T15" fmla="*/ 1833563 h 1260"/>
              <a:gd name="T16" fmla="*/ 3609976 w 3620"/>
              <a:gd name="T17" fmla="*/ 1762125 h 1260"/>
              <a:gd name="T18" fmla="*/ 3479801 w 3620"/>
              <a:gd name="T19" fmla="*/ 1727200 h 1260"/>
              <a:gd name="T20" fmla="*/ 3313113 w 3620"/>
              <a:gd name="T21" fmla="*/ 1679575 h 1260"/>
              <a:gd name="T22" fmla="*/ 2921000 w 3620"/>
              <a:gd name="T23" fmla="*/ 1608137 h 1260"/>
              <a:gd name="T24" fmla="*/ 2635250 w 3620"/>
              <a:gd name="T25" fmla="*/ 1631950 h 1260"/>
              <a:gd name="T26" fmla="*/ 2279650 w 3620"/>
              <a:gd name="T27" fmla="*/ 1595437 h 1260"/>
              <a:gd name="T28" fmla="*/ 1804988 w 3620"/>
              <a:gd name="T29" fmla="*/ 1370012 h 1260"/>
              <a:gd name="T30" fmla="*/ 1566862 w 3620"/>
              <a:gd name="T31" fmla="*/ 1062037 h 1260"/>
              <a:gd name="T32" fmla="*/ 1354138 w 3620"/>
              <a:gd name="T33" fmla="*/ 871538 h 1260"/>
              <a:gd name="T34" fmla="*/ 1293813 w 3620"/>
              <a:gd name="T35" fmla="*/ 800100 h 1260"/>
              <a:gd name="T36" fmla="*/ 1211263 w 3620"/>
              <a:gd name="T37" fmla="*/ 717550 h 1260"/>
              <a:gd name="T38" fmla="*/ 1033463 w 3620"/>
              <a:gd name="T39" fmla="*/ 230188 h 1260"/>
              <a:gd name="T40" fmla="*/ 866775 w 3620"/>
              <a:gd name="T41" fmla="*/ 28575 h 1260"/>
              <a:gd name="T42" fmla="*/ 641350 w 3620"/>
              <a:gd name="T43" fmla="*/ 123825 h 1260"/>
              <a:gd name="T44" fmla="*/ 498475 w 3620"/>
              <a:gd name="T45" fmla="*/ 254000 h 1260"/>
              <a:gd name="T46" fmla="*/ 427038 w 3620"/>
              <a:gd name="T47" fmla="*/ 325437 h 1260"/>
              <a:gd name="T48" fmla="*/ 403225 w 3620"/>
              <a:gd name="T49" fmla="*/ 373062 h 1260"/>
              <a:gd name="T50" fmla="*/ 368300 w 3620"/>
              <a:gd name="T51" fmla="*/ 384175 h 1260"/>
              <a:gd name="T52" fmla="*/ 296863 w 3620"/>
              <a:gd name="T53" fmla="*/ 455613 h 1260"/>
              <a:gd name="T54" fmla="*/ 273050 w 3620"/>
              <a:gd name="T55" fmla="*/ 515937 h 1260"/>
              <a:gd name="T56" fmla="*/ 212725 w 3620"/>
              <a:gd name="T57" fmla="*/ 776287 h 1260"/>
              <a:gd name="T58" fmla="*/ 142875 w 3620"/>
              <a:gd name="T59" fmla="*/ 1001712 h 1260"/>
              <a:gd name="T60" fmla="*/ 58738 w 3620"/>
              <a:gd name="T61" fmla="*/ 1346200 h 1260"/>
              <a:gd name="T62" fmla="*/ 0 w 3620"/>
              <a:gd name="T63" fmla="*/ 1857375 h 12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620"/>
              <a:gd name="T97" fmla="*/ 0 h 1260"/>
              <a:gd name="T98" fmla="*/ 3620 w 3620"/>
              <a:gd name="T99" fmla="*/ 1260 h 12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620" h="1260">
                <a:moveTo>
                  <a:pt x="3620" y="968"/>
                </a:moveTo>
                <a:cubicBezTo>
                  <a:pt x="3529" y="985"/>
                  <a:pt x="3414" y="1059"/>
                  <a:pt x="3329" y="1095"/>
                </a:cubicBezTo>
                <a:cubicBezTo>
                  <a:pt x="3268" y="1121"/>
                  <a:pt x="3201" y="1130"/>
                  <a:pt x="3142" y="1162"/>
                </a:cubicBezTo>
                <a:cubicBezTo>
                  <a:pt x="3088" y="1191"/>
                  <a:pt x="3076" y="1212"/>
                  <a:pt x="3022" y="1222"/>
                </a:cubicBezTo>
                <a:cubicBezTo>
                  <a:pt x="2988" y="1239"/>
                  <a:pt x="2970" y="1252"/>
                  <a:pt x="2932" y="1260"/>
                </a:cubicBezTo>
                <a:cubicBezTo>
                  <a:pt x="2887" y="1258"/>
                  <a:pt x="2769" y="1255"/>
                  <a:pt x="2708" y="1245"/>
                </a:cubicBezTo>
                <a:cubicBezTo>
                  <a:pt x="2641" y="1235"/>
                  <a:pt x="2578" y="1208"/>
                  <a:pt x="2513" y="1192"/>
                </a:cubicBezTo>
                <a:cubicBezTo>
                  <a:pt x="2463" y="1180"/>
                  <a:pt x="2413" y="1169"/>
                  <a:pt x="2364" y="1155"/>
                </a:cubicBezTo>
                <a:cubicBezTo>
                  <a:pt x="2330" y="1145"/>
                  <a:pt x="2305" y="1124"/>
                  <a:pt x="2274" y="1110"/>
                </a:cubicBezTo>
                <a:cubicBezTo>
                  <a:pt x="2250" y="1099"/>
                  <a:pt x="2217" y="1094"/>
                  <a:pt x="2192" y="1088"/>
                </a:cubicBezTo>
                <a:cubicBezTo>
                  <a:pt x="2159" y="1066"/>
                  <a:pt x="2126" y="1064"/>
                  <a:pt x="2087" y="1058"/>
                </a:cubicBezTo>
                <a:cubicBezTo>
                  <a:pt x="2010" y="1019"/>
                  <a:pt x="1925" y="1018"/>
                  <a:pt x="1840" y="1013"/>
                </a:cubicBezTo>
                <a:cubicBezTo>
                  <a:pt x="1780" y="1016"/>
                  <a:pt x="1720" y="1031"/>
                  <a:pt x="1660" y="1028"/>
                </a:cubicBezTo>
                <a:cubicBezTo>
                  <a:pt x="1585" y="1024"/>
                  <a:pt x="1436" y="1005"/>
                  <a:pt x="1436" y="1005"/>
                </a:cubicBezTo>
                <a:cubicBezTo>
                  <a:pt x="1331" y="974"/>
                  <a:pt x="1227" y="924"/>
                  <a:pt x="1137" y="863"/>
                </a:cubicBezTo>
                <a:cubicBezTo>
                  <a:pt x="1093" y="798"/>
                  <a:pt x="1054" y="713"/>
                  <a:pt x="987" y="669"/>
                </a:cubicBezTo>
                <a:cubicBezTo>
                  <a:pt x="949" y="611"/>
                  <a:pt x="906" y="585"/>
                  <a:pt x="853" y="549"/>
                </a:cubicBezTo>
                <a:cubicBezTo>
                  <a:pt x="803" y="472"/>
                  <a:pt x="878" y="584"/>
                  <a:pt x="815" y="504"/>
                </a:cubicBezTo>
                <a:cubicBezTo>
                  <a:pt x="772" y="450"/>
                  <a:pt x="806" y="466"/>
                  <a:pt x="763" y="452"/>
                </a:cubicBezTo>
                <a:cubicBezTo>
                  <a:pt x="680" y="398"/>
                  <a:pt x="679" y="233"/>
                  <a:pt x="651" y="145"/>
                </a:cubicBezTo>
                <a:cubicBezTo>
                  <a:pt x="641" y="0"/>
                  <a:pt x="677" y="6"/>
                  <a:pt x="546" y="18"/>
                </a:cubicBezTo>
                <a:cubicBezTo>
                  <a:pt x="492" y="28"/>
                  <a:pt x="455" y="60"/>
                  <a:pt x="404" y="78"/>
                </a:cubicBezTo>
                <a:cubicBezTo>
                  <a:pt x="381" y="112"/>
                  <a:pt x="344" y="132"/>
                  <a:pt x="314" y="160"/>
                </a:cubicBezTo>
                <a:cubicBezTo>
                  <a:pt x="298" y="174"/>
                  <a:pt x="278" y="186"/>
                  <a:pt x="269" y="205"/>
                </a:cubicBezTo>
                <a:cubicBezTo>
                  <a:pt x="264" y="215"/>
                  <a:pt x="262" y="227"/>
                  <a:pt x="254" y="235"/>
                </a:cubicBezTo>
                <a:cubicBezTo>
                  <a:pt x="249" y="240"/>
                  <a:pt x="239" y="240"/>
                  <a:pt x="232" y="242"/>
                </a:cubicBezTo>
                <a:cubicBezTo>
                  <a:pt x="217" y="257"/>
                  <a:pt x="202" y="272"/>
                  <a:pt x="187" y="287"/>
                </a:cubicBezTo>
                <a:cubicBezTo>
                  <a:pt x="177" y="297"/>
                  <a:pt x="176" y="312"/>
                  <a:pt x="172" y="325"/>
                </a:cubicBezTo>
                <a:cubicBezTo>
                  <a:pt x="154" y="379"/>
                  <a:pt x="148" y="434"/>
                  <a:pt x="134" y="489"/>
                </a:cubicBezTo>
                <a:cubicBezTo>
                  <a:pt x="122" y="536"/>
                  <a:pt x="105" y="585"/>
                  <a:pt x="90" y="631"/>
                </a:cubicBezTo>
                <a:cubicBezTo>
                  <a:pt x="82" y="705"/>
                  <a:pt x="71" y="781"/>
                  <a:pt x="37" y="848"/>
                </a:cubicBezTo>
                <a:cubicBezTo>
                  <a:pt x="17" y="956"/>
                  <a:pt x="0" y="1060"/>
                  <a:pt x="0" y="1170"/>
                </a:cubicBezTo>
              </a:path>
            </a:pathLst>
          </a:custGeom>
          <a:noFill/>
          <a:ln w="38100" cap="rnd">
            <a:solidFill>
              <a:srgbClr val="FF00FF"/>
            </a:solidFill>
            <a:prstDash val="sysDot"/>
            <a:round/>
            <a:headEnd type="oval" w="med" len="med"/>
            <a:tailEnd type="triangle" w="med" len="med"/>
          </a:ln>
        </p:spPr>
        <p:txBody>
          <a:bodyPr/>
          <a:lstStyle/>
          <a:p>
            <a:endParaRPr lang="en-AU"/>
          </a:p>
        </p:txBody>
      </p:sp>
      <p:pic>
        <p:nvPicPr>
          <p:cNvPr id="9260" name="Picture 64"/>
          <p:cNvPicPr>
            <a:picLocks noChangeAspect="1" noChangeArrowheads="1"/>
          </p:cNvPicPr>
          <p:nvPr/>
        </p:nvPicPr>
        <p:blipFill>
          <a:blip r:embed="rId3" cstate="print"/>
          <a:srcRect/>
          <a:stretch>
            <a:fillRect/>
          </a:stretch>
        </p:blipFill>
        <p:spPr bwMode="auto">
          <a:xfrm>
            <a:off x="3203178" y="4149179"/>
            <a:ext cx="215900" cy="484188"/>
          </a:xfrm>
          <a:prstGeom prst="rect">
            <a:avLst/>
          </a:prstGeom>
          <a:noFill/>
          <a:ln w="9525">
            <a:noFill/>
            <a:miter lim="800000"/>
            <a:headEnd/>
            <a:tailEnd/>
          </a:ln>
        </p:spPr>
      </p:pic>
      <p:pic>
        <p:nvPicPr>
          <p:cNvPr id="9261" name="Picture 65"/>
          <p:cNvPicPr>
            <a:picLocks noChangeAspect="1" noChangeArrowheads="1"/>
          </p:cNvPicPr>
          <p:nvPr/>
        </p:nvPicPr>
        <p:blipFill>
          <a:blip r:embed="rId3" cstate="print"/>
          <a:srcRect/>
          <a:stretch>
            <a:fillRect/>
          </a:stretch>
        </p:blipFill>
        <p:spPr bwMode="auto">
          <a:xfrm>
            <a:off x="6155928" y="4149179"/>
            <a:ext cx="214313" cy="4841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2261"/>
                                        </p:tgtEl>
                                        <p:attrNameLst>
                                          <p:attrName>style.visibility</p:attrName>
                                        </p:attrNameLst>
                                      </p:cBhvr>
                                      <p:to>
                                        <p:strVal val="visible"/>
                                      </p:to>
                                    </p:set>
                                  </p:childTnLst>
                                  <p:subTnLst>
                                    <p:set>
                                      <p:cBhvr override="childStyle">
                                        <p:cTn dur="1" fill="hold" display="0" masterRel="nextClick" afterEffect="1"/>
                                        <p:tgtEl>
                                          <p:spTgt spid="222261"/>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222274"/>
                                        </p:tgtEl>
                                        <p:attrNameLst>
                                          <p:attrName>style.visibility</p:attrName>
                                        </p:attrNameLst>
                                      </p:cBhvr>
                                      <p:to>
                                        <p:strVal val="visible"/>
                                      </p:to>
                                    </p:set>
                                  </p:childTnLst>
                                  <p:subTnLst>
                                    <p:set>
                                      <p:cBhvr override="childStyle">
                                        <p:cTn dur="1" fill="hold" display="0" masterRel="nextClick" afterEffect="1"/>
                                        <p:tgtEl>
                                          <p:spTgt spid="222274"/>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22265"/>
                                        </p:tgtEl>
                                        <p:attrNameLst>
                                          <p:attrName>style.visibility</p:attrName>
                                        </p:attrNameLst>
                                      </p:cBhvr>
                                      <p:to>
                                        <p:strVal val="visible"/>
                                      </p:to>
                                    </p:set>
                                    <p:animEffect transition="in" filter="dissolve">
                                      <p:cBhvr>
                                        <p:cTn id="13" dur="500"/>
                                        <p:tgtEl>
                                          <p:spTgt spid="222265"/>
                                        </p:tgtEl>
                                      </p:cBhvr>
                                    </p:animEffect>
                                  </p:childTnLst>
                                </p:cTn>
                              </p:par>
                            </p:childTnLst>
                          </p:cTn>
                        </p:par>
                        <p:par>
                          <p:cTn id="14" fill="hold">
                            <p:stCondLst>
                              <p:cond delay="500"/>
                            </p:stCondLst>
                            <p:childTnLst>
                              <p:par>
                                <p:cTn id="15" presetID="9" presetClass="entr" presetSubtype="0" fill="hold" nodeType="afterEffect">
                                  <p:stCondLst>
                                    <p:cond delay="50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2266"/>
                                        </p:tgtEl>
                                        <p:attrNameLst>
                                          <p:attrName>style.visibility</p:attrName>
                                        </p:attrNameLst>
                                      </p:cBhvr>
                                      <p:to>
                                        <p:strVal val="visible"/>
                                      </p:to>
                                    </p:set>
                                    <p:animEffect transition="in" filter="dissolve">
                                      <p:cBhvr>
                                        <p:cTn id="22" dur="500"/>
                                        <p:tgtEl>
                                          <p:spTgt spid="222266"/>
                                        </p:tgtEl>
                                      </p:cBhvr>
                                    </p:animEffect>
                                  </p:childTnLst>
                                </p:cTn>
                              </p:par>
                            </p:childTnLst>
                          </p:cTn>
                        </p:par>
                        <p:par>
                          <p:cTn id="23" fill="hold">
                            <p:stCondLst>
                              <p:cond delay="500"/>
                            </p:stCondLst>
                            <p:childTnLst>
                              <p:par>
                                <p:cTn id="24" presetID="9" presetClass="entr" presetSubtype="0" fill="hold" nodeType="afterEffect">
                                  <p:stCondLst>
                                    <p:cond delay="1000"/>
                                  </p:stCondLst>
                                  <p:childTnLst>
                                    <p:set>
                                      <p:cBhvr>
                                        <p:cTn id="25" dur="1" fill="hold">
                                          <p:stCondLst>
                                            <p:cond delay="0"/>
                                          </p:stCondLst>
                                        </p:cTn>
                                        <p:tgtEl>
                                          <p:spTgt spid="5"/>
                                        </p:tgtEl>
                                        <p:attrNameLst>
                                          <p:attrName>style.visibility</p:attrName>
                                        </p:attrNameLst>
                                      </p:cBhvr>
                                      <p:to>
                                        <p:strVal val="visible"/>
                                      </p:to>
                                    </p:set>
                                    <p:animEffect transition="in" filter="dissolve">
                                      <p:cBhvr>
                                        <p:cTn id="26" dur="500"/>
                                        <p:tgtEl>
                                          <p:spTgt spid="5"/>
                                        </p:tgtEl>
                                      </p:cBhvr>
                                    </p:animEffect>
                                  </p:childTnLst>
                                </p:cTn>
                              </p:par>
                            </p:childTnLst>
                          </p:cTn>
                        </p:par>
                        <p:par>
                          <p:cTn id="27" fill="hold">
                            <p:stCondLst>
                              <p:cond delay="2000"/>
                            </p:stCondLst>
                            <p:childTnLst>
                              <p:par>
                                <p:cTn id="28" presetID="9" presetClass="entr" presetSubtype="0" fill="hold" grpId="0" nodeType="afterEffect">
                                  <p:stCondLst>
                                    <p:cond delay="500"/>
                                  </p:stCondLst>
                                  <p:childTnLst>
                                    <p:set>
                                      <p:cBhvr>
                                        <p:cTn id="29" dur="1" fill="hold">
                                          <p:stCondLst>
                                            <p:cond delay="0"/>
                                          </p:stCondLst>
                                        </p:cTn>
                                        <p:tgtEl>
                                          <p:spTgt spid="222267"/>
                                        </p:tgtEl>
                                        <p:attrNameLst>
                                          <p:attrName>style.visibility</p:attrName>
                                        </p:attrNameLst>
                                      </p:cBhvr>
                                      <p:to>
                                        <p:strVal val="visible"/>
                                      </p:to>
                                    </p:set>
                                    <p:animEffect transition="in" filter="dissolve">
                                      <p:cBhvr>
                                        <p:cTn id="30" dur="500"/>
                                        <p:tgtEl>
                                          <p:spTgt spid="222267"/>
                                        </p:tgtEl>
                                      </p:cBhvr>
                                    </p:animEffect>
                                  </p:childTnLst>
                                </p:cTn>
                              </p:par>
                            </p:childTnLst>
                          </p:cTn>
                        </p:par>
                        <p:par>
                          <p:cTn id="31" fill="hold">
                            <p:stCondLst>
                              <p:cond delay="3000"/>
                            </p:stCondLst>
                            <p:childTnLst>
                              <p:par>
                                <p:cTn id="32" presetID="9" presetClass="entr" presetSubtype="0"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dissolv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22268"/>
                                        </p:tgtEl>
                                        <p:attrNameLst>
                                          <p:attrName>style.visibility</p:attrName>
                                        </p:attrNameLst>
                                      </p:cBhvr>
                                      <p:to>
                                        <p:strVal val="visible"/>
                                      </p:to>
                                    </p:set>
                                    <p:animEffect transition="in" filter="dissolve">
                                      <p:cBhvr>
                                        <p:cTn id="39" dur="500"/>
                                        <p:tgtEl>
                                          <p:spTgt spid="222268"/>
                                        </p:tgtEl>
                                      </p:cBhvr>
                                    </p:animEffect>
                                  </p:childTnLst>
                                </p:cTn>
                              </p:par>
                            </p:childTnLst>
                          </p:cTn>
                        </p:par>
                        <p:par>
                          <p:cTn id="40" fill="hold">
                            <p:stCondLst>
                              <p:cond delay="500"/>
                            </p:stCondLst>
                            <p:childTnLst>
                              <p:par>
                                <p:cTn id="41" presetID="9" presetClass="entr" presetSubtype="0" fill="hold" nodeType="afterEffect">
                                  <p:stCondLst>
                                    <p:cond delay="500"/>
                                  </p:stCondLst>
                                  <p:childTnLst>
                                    <p:set>
                                      <p:cBhvr>
                                        <p:cTn id="42" dur="1" fill="hold">
                                          <p:stCondLst>
                                            <p:cond delay="0"/>
                                          </p:stCondLst>
                                        </p:cTn>
                                        <p:tgtEl>
                                          <p:spTgt spid="7"/>
                                        </p:tgtEl>
                                        <p:attrNameLst>
                                          <p:attrName>style.visibility</p:attrName>
                                        </p:attrNameLst>
                                      </p:cBhvr>
                                      <p:to>
                                        <p:strVal val="visible"/>
                                      </p:to>
                                    </p:set>
                                    <p:animEffect transition="in" filter="dissolve">
                                      <p:cBhvr>
                                        <p:cTn id="43" dur="500"/>
                                        <p:tgtEl>
                                          <p:spTgt spid="7"/>
                                        </p:tgtEl>
                                      </p:cBhvr>
                                    </p:animEffect>
                                  </p:childTnLst>
                                </p:cTn>
                              </p:par>
                            </p:childTnLst>
                          </p:cTn>
                        </p:par>
                        <p:par>
                          <p:cTn id="44" fill="hold">
                            <p:stCondLst>
                              <p:cond delay="1500"/>
                            </p:stCondLst>
                            <p:childTnLst>
                              <p:par>
                                <p:cTn id="45" presetID="9" presetClass="entr" presetSubtype="0" fill="hold"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22269"/>
                                        </p:tgtEl>
                                        <p:attrNameLst>
                                          <p:attrName>style.visibility</p:attrName>
                                        </p:attrNameLst>
                                      </p:cBhvr>
                                      <p:to>
                                        <p:strVal val="visible"/>
                                      </p:to>
                                    </p:set>
                                    <p:animEffect transition="in" filter="dissolve">
                                      <p:cBhvr>
                                        <p:cTn id="52" dur="500"/>
                                        <p:tgtEl>
                                          <p:spTgt spid="22226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dissolve">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22270"/>
                                        </p:tgtEl>
                                        <p:attrNameLst>
                                          <p:attrName>style.visibility</p:attrName>
                                        </p:attrNameLst>
                                      </p:cBhvr>
                                      <p:to>
                                        <p:strVal val="visible"/>
                                      </p:to>
                                    </p:set>
                                    <p:animEffect transition="in" filter="dissolve">
                                      <p:cBhvr>
                                        <p:cTn id="62" dur="500"/>
                                        <p:tgtEl>
                                          <p:spTgt spid="222270"/>
                                        </p:tgtEl>
                                      </p:cBhvr>
                                    </p:animEffect>
                                  </p:childTnLst>
                                </p:cTn>
                              </p:par>
                            </p:childTnLst>
                          </p:cTn>
                        </p:par>
                        <p:par>
                          <p:cTn id="63" fill="hold">
                            <p:stCondLst>
                              <p:cond delay="500"/>
                            </p:stCondLst>
                            <p:childTnLst>
                              <p:par>
                                <p:cTn id="64" presetID="9" presetClass="entr" presetSubtype="0" fill="hold" nodeType="afterEffect">
                                  <p:stCondLst>
                                    <p:cond delay="500"/>
                                  </p:stCondLst>
                                  <p:childTnLst>
                                    <p:set>
                                      <p:cBhvr>
                                        <p:cTn id="65" dur="1" fill="hold">
                                          <p:stCondLst>
                                            <p:cond delay="0"/>
                                          </p:stCondLst>
                                        </p:cTn>
                                        <p:tgtEl>
                                          <p:spTgt spid="10"/>
                                        </p:tgtEl>
                                        <p:attrNameLst>
                                          <p:attrName>style.visibility</p:attrName>
                                        </p:attrNameLst>
                                      </p:cBhvr>
                                      <p:to>
                                        <p:strVal val="visible"/>
                                      </p:to>
                                    </p:set>
                                    <p:animEffect transition="in" filter="dissolve">
                                      <p:cBhvr>
                                        <p:cTn id="66" dur="5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222271"/>
                                        </p:tgtEl>
                                        <p:attrNameLst>
                                          <p:attrName>style.visibility</p:attrName>
                                        </p:attrNameLst>
                                      </p:cBhvr>
                                      <p:to>
                                        <p:strVal val="visible"/>
                                      </p:to>
                                    </p:set>
                                    <p:animEffect transition="in" filter="dissolve">
                                      <p:cBhvr>
                                        <p:cTn id="71" dur="500"/>
                                        <p:tgtEl>
                                          <p:spTgt spid="222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74" grpId="0" animBg="1"/>
      <p:bldP spid="222261" grpId="0" animBg="1"/>
      <p:bldP spid="222265" grpId="0" animBg="1"/>
      <p:bldP spid="222266" grpId="0" animBg="1"/>
      <p:bldP spid="222267" grpId="0" animBg="1"/>
      <p:bldP spid="222268" grpId="0" animBg="1"/>
      <p:bldP spid="222269" grpId="0" animBg="1"/>
      <p:bldP spid="222270" grpId="0" animBg="1"/>
      <p:bldP spid="222271"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052736"/>
          </a:xfrm>
        </p:spPr>
        <p:txBody>
          <a:bodyPr/>
          <a:lstStyle/>
          <a:p>
            <a:pPr eaLnBrk="1" hangingPunct="1"/>
            <a:r>
              <a:rPr lang="en-AU" sz="3600" dirty="0"/>
              <a:t>Challenges – ABHR Placement</a:t>
            </a:r>
          </a:p>
        </p:txBody>
      </p:sp>
      <p:sp>
        <p:nvSpPr>
          <p:cNvPr id="10243" name="Rectangle 3"/>
          <p:cNvSpPr>
            <a:spLocks noGrp="1" noChangeArrowheads="1"/>
          </p:cNvSpPr>
          <p:nvPr>
            <p:ph idx="1"/>
          </p:nvPr>
        </p:nvSpPr>
        <p:spPr/>
        <p:txBody>
          <a:bodyPr/>
          <a:lstStyle/>
          <a:p>
            <a:pPr eaLnBrk="1" hangingPunct="1"/>
            <a:endParaRPr lang="en-US"/>
          </a:p>
        </p:txBody>
      </p:sp>
      <p:pic>
        <p:nvPicPr>
          <p:cNvPr id="10244" name="Picture 4"/>
          <p:cNvPicPr>
            <a:picLocks noChangeAspect="1" noChangeArrowheads="1"/>
          </p:cNvPicPr>
          <p:nvPr/>
        </p:nvPicPr>
        <p:blipFill>
          <a:blip r:embed="rId3" cstate="print"/>
          <a:srcRect/>
          <a:stretch>
            <a:fillRect/>
          </a:stretch>
        </p:blipFill>
        <p:spPr bwMode="auto">
          <a:xfrm>
            <a:off x="1258888" y="1196975"/>
            <a:ext cx="6769100" cy="4478338"/>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115888"/>
            <a:ext cx="8229600" cy="865187"/>
          </a:xfrm>
        </p:spPr>
        <p:txBody>
          <a:bodyPr/>
          <a:lstStyle/>
          <a:p>
            <a:pPr eaLnBrk="1" hangingPunct="1"/>
            <a:r>
              <a:rPr lang="en-AU" sz="3600" dirty="0"/>
              <a:t>Challenges – ABHR Placement</a:t>
            </a:r>
          </a:p>
        </p:txBody>
      </p:sp>
      <p:sp>
        <p:nvSpPr>
          <p:cNvPr id="11267" name="Freeform 4"/>
          <p:cNvSpPr>
            <a:spLocks/>
          </p:cNvSpPr>
          <p:nvPr/>
        </p:nvSpPr>
        <p:spPr bwMode="auto">
          <a:xfrm>
            <a:off x="2050653" y="2060600"/>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11268" name="Group 1"/>
          <p:cNvGrpSpPr>
            <a:grpSpLocks/>
          </p:cNvGrpSpPr>
          <p:nvPr/>
        </p:nvGrpSpPr>
        <p:grpSpPr bwMode="auto">
          <a:xfrm>
            <a:off x="2920603" y="2309837"/>
            <a:ext cx="744538" cy="1660525"/>
            <a:chOff x="0" y="0"/>
            <a:chExt cx="1013" cy="2643"/>
          </a:xfrm>
        </p:grpSpPr>
        <p:sp>
          <p:nvSpPr>
            <p:cNvPr id="11304"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11305"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11269" name="AutoShape 16"/>
          <p:cNvSpPr>
            <a:spLocks/>
          </p:cNvSpPr>
          <p:nvPr/>
        </p:nvSpPr>
        <p:spPr bwMode="auto">
          <a:xfrm>
            <a:off x="2484041" y="2276500"/>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11270" name="Rectangle 8"/>
          <p:cNvSpPr>
            <a:spLocks noChangeArrowheads="1"/>
          </p:cNvSpPr>
          <p:nvPr/>
        </p:nvSpPr>
        <p:spPr bwMode="auto">
          <a:xfrm>
            <a:off x="2484041" y="2420962"/>
            <a:ext cx="215900" cy="215900"/>
          </a:xfrm>
          <a:prstGeom prst="rect">
            <a:avLst/>
          </a:prstGeom>
          <a:solidFill>
            <a:srgbClr val="1877DA"/>
          </a:solidFill>
          <a:ln w="9525">
            <a:noFill/>
            <a:miter lim="800000"/>
            <a:headEnd/>
            <a:tailEnd/>
          </a:ln>
        </p:spPr>
        <p:txBody>
          <a:bodyPr wrap="none" anchor="ctr"/>
          <a:lstStyle/>
          <a:p>
            <a:endParaRPr lang="en-US"/>
          </a:p>
        </p:txBody>
      </p:sp>
      <p:sp>
        <p:nvSpPr>
          <p:cNvPr id="11271" name="Rectangle 9"/>
          <p:cNvSpPr>
            <a:spLocks noChangeArrowheads="1"/>
          </p:cNvSpPr>
          <p:nvPr/>
        </p:nvSpPr>
        <p:spPr bwMode="auto">
          <a:xfrm>
            <a:off x="2626916" y="2709887"/>
            <a:ext cx="71437" cy="142875"/>
          </a:xfrm>
          <a:prstGeom prst="rect">
            <a:avLst/>
          </a:prstGeom>
          <a:solidFill>
            <a:srgbClr val="1877DA"/>
          </a:solidFill>
          <a:ln w="9525">
            <a:noFill/>
            <a:miter lim="800000"/>
            <a:headEnd/>
            <a:tailEnd/>
          </a:ln>
        </p:spPr>
        <p:txBody>
          <a:bodyPr wrap="none" anchor="ctr"/>
          <a:lstStyle/>
          <a:p>
            <a:endParaRPr lang="en-US"/>
          </a:p>
        </p:txBody>
      </p:sp>
      <p:sp>
        <p:nvSpPr>
          <p:cNvPr id="11272" name="Line 10"/>
          <p:cNvSpPr>
            <a:spLocks noChangeShapeType="1"/>
          </p:cNvSpPr>
          <p:nvPr/>
        </p:nvSpPr>
        <p:spPr bwMode="auto">
          <a:xfrm>
            <a:off x="2626916" y="2636862"/>
            <a:ext cx="0" cy="215900"/>
          </a:xfrm>
          <a:prstGeom prst="line">
            <a:avLst/>
          </a:prstGeom>
          <a:noFill/>
          <a:ln w="25400">
            <a:solidFill>
              <a:srgbClr val="1877DA"/>
            </a:solidFill>
            <a:round/>
            <a:headEnd/>
            <a:tailEnd/>
          </a:ln>
        </p:spPr>
        <p:txBody>
          <a:bodyPr/>
          <a:lstStyle/>
          <a:p>
            <a:endParaRPr lang="en-AU"/>
          </a:p>
        </p:txBody>
      </p:sp>
      <p:sp>
        <p:nvSpPr>
          <p:cNvPr id="11273" name="Freeform 11"/>
          <p:cNvSpPr>
            <a:spLocks/>
          </p:cNvSpPr>
          <p:nvPr/>
        </p:nvSpPr>
        <p:spPr bwMode="auto">
          <a:xfrm>
            <a:off x="2633266" y="2843237"/>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11274" name="Freeform 4"/>
          <p:cNvSpPr>
            <a:spLocks/>
          </p:cNvSpPr>
          <p:nvPr/>
        </p:nvSpPr>
        <p:spPr bwMode="auto">
          <a:xfrm>
            <a:off x="5076428" y="2060600"/>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11275" name="Group 1"/>
          <p:cNvGrpSpPr>
            <a:grpSpLocks/>
          </p:cNvGrpSpPr>
          <p:nvPr/>
        </p:nvGrpSpPr>
        <p:grpSpPr bwMode="auto">
          <a:xfrm>
            <a:off x="5946378" y="2309837"/>
            <a:ext cx="744538" cy="1660525"/>
            <a:chOff x="0" y="0"/>
            <a:chExt cx="1013" cy="2643"/>
          </a:xfrm>
        </p:grpSpPr>
        <p:sp>
          <p:nvSpPr>
            <p:cNvPr id="11302"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11303"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11276" name="AutoShape 16"/>
          <p:cNvSpPr>
            <a:spLocks/>
          </p:cNvSpPr>
          <p:nvPr/>
        </p:nvSpPr>
        <p:spPr bwMode="auto">
          <a:xfrm>
            <a:off x="5509816" y="2276500"/>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11277" name="Rectangle 17"/>
          <p:cNvSpPr>
            <a:spLocks noChangeArrowheads="1"/>
          </p:cNvSpPr>
          <p:nvPr/>
        </p:nvSpPr>
        <p:spPr bwMode="auto">
          <a:xfrm>
            <a:off x="5509816" y="2420962"/>
            <a:ext cx="215900" cy="215900"/>
          </a:xfrm>
          <a:prstGeom prst="rect">
            <a:avLst/>
          </a:prstGeom>
          <a:solidFill>
            <a:srgbClr val="1877DA"/>
          </a:solidFill>
          <a:ln w="9525">
            <a:noFill/>
            <a:miter lim="800000"/>
            <a:headEnd/>
            <a:tailEnd/>
          </a:ln>
        </p:spPr>
        <p:txBody>
          <a:bodyPr wrap="none" anchor="ctr"/>
          <a:lstStyle/>
          <a:p>
            <a:endParaRPr lang="en-US"/>
          </a:p>
        </p:txBody>
      </p:sp>
      <p:sp>
        <p:nvSpPr>
          <p:cNvPr id="11278" name="Rectangle 18"/>
          <p:cNvSpPr>
            <a:spLocks noChangeArrowheads="1"/>
          </p:cNvSpPr>
          <p:nvPr/>
        </p:nvSpPr>
        <p:spPr bwMode="auto">
          <a:xfrm>
            <a:off x="5652691" y="2709887"/>
            <a:ext cx="71437" cy="142875"/>
          </a:xfrm>
          <a:prstGeom prst="rect">
            <a:avLst/>
          </a:prstGeom>
          <a:solidFill>
            <a:srgbClr val="1877DA"/>
          </a:solidFill>
          <a:ln w="9525">
            <a:noFill/>
            <a:miter lim="800000"/>
            <a:headEnd/>
            <a:tailEnd/>
          </a:ln>
        </p:spPr>
        <p:txBody>
          <a:bodyPr wrap="none" anchor="ctr"/>
          <a:lstStyle/>
          <a:p>
            <a:endParaRPr lang="en-US"/>
          </a:p>
        </p:txBody>
      </p:sp>
      <p:sp>
        <p:nvSpPr>
          <p:cNvPr id="11279" name="Line 19"/>
          <p:cNvSpPr>
            <a:spLocks noChangeShapeType="1"/>
          </p:cNvSpPr>
          <p:nvPr/>
        </p:nvSpPr>
        <p:spPr bwMode="auto">
          <a:xfrm>
            <a:off x="5652691" y="2636862"/>
            <a:ext cx="0" cy="215900"/>
          </a:xfrm>
          <a:prstGeom prst="line">
            <a:avLst/>
          </a:prstGeom>
          <a:noFill/>
          <a:ln w="25400">
            <a:solidFill>
              <a:srgbClr val="1877DA"/>
            </a:solidFill>
            <a:round/>
            <a:headEnd/>
            <a:tailEnd/>
          </a:ln>
        </p:spPr>
        <p:txBody>
          <a:bodyPr/>
          <a:lstStyle/>
          <a:p>
            <a:endParaRPr lang="en-AU"/>
          </a:p>
        </p:txBody>
      </p:sp>
      <p:sp>
        <p:nvSpPr>
          <p:cNvPr id="11280" name="Freeform 20"/>
          <p:cNvSpPr>
            <a:spLocks/>
          </p:cNvSpPr>
          <p:nvPr/>
        </p:nvSpPr>
        <p:spPr bwMode="auto">
          <a:xfrm>
            <a:off x="5659041" y="2843237"/>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11281" name="Line 21"/>
          <p:cNvSpPr>
            <a:spLocks noChangeShapeType="1"/>
          </p:cNvSpPr>
          <p:nvPr/>
        </p:nvSpPr>
        <p:spPr bwMode="auto">
          <a:xfrm>
            <a:off x="1115616" y="1628800"/>
            <a:ext cx="6840537" cy="0"/>
          </a:xfrm>
          <a:prstGeom prst="line">
            <a:avLst/>
          </a:prstGeom>
          <a:noFill/>
          <a:ln w="50800">
            <a:solidFill>
              <a:schemeClr val="folHlink"/>
            </a:solidFill>
            <a:round/>
            <a:headEnd/>
            <a:tailEnd/>
          </a:ln>
        </p:spPr>
        <p:txBody>
          <a:bodyPr/>
          <a:lstStyle/>
          <a:p>
            <a:endParaRPr lang="en-AU"/>
          </a:p>
        </p:txBody>
      </p:sp>
      <p:sp>
        <p:nvSpPr>
          <p:cNvPr id="11282" name="Line 22"/>
          <p:cNvSpPr>
            <a:spLocks noChangeShapeType="1"/>
          </p:cNvSpPr>
          <p:nvPr/>
        </p:nvSpPr>
        <p:spPr bwMode="auto">
          <a:xfrm>
            <a:off x="1115616" y="5734075"/>
            <a:ext cx="6840537" cy="0"/>
          </a:xfrm>
          <a:prstGeom prst="line">
            <a:avLst/>
          </a:prstGeom>
          <a:noFill/>
          <a:ln w="50800">
            <a:solidFill>
              <a:schemeClr val="folHlink"/>
            </a:solidFill>
            <a:round/>
            <a:headEnd/>
            <a:tailEnd/>
          </a:ln>
        </p:spPr>
        <p:txBody>
          <a:bodyPr/>
          <a:lstStyle/>
          <a:p>
            <a:endParaRPr lang="en-AU"/>
          </a:p>
        </p:txBody>
      </p:sp>
      <p:sp>
        <p:nvSpPr>
          <p:cNvPr id="11283" name="Line 23"/>
          <p:cNvSpPr>
            <a:spLocks noChangeShapeType="1"/>
          </p:cNvSpPr>
          <p:nvPr/>
        </p:nvSpPr>
        <p:spPr bwMode="auto">
          <a:xfrm>
            <a:off x="7956153" y="1628800"/>
            <a:ext cx="0" cy="4105275"/>
          </a:xfrm>
          <a:prstGeom prst="line">
            <a:avLst/>
          </a:prstGeom>
          <a:noFill/>
          <a:ln w="50800">
            <a:solidFill>
              <a:schemeClr val="folHlink"/>
            </a:solidFill>
            <a:round/>
            <a:headEnd/>
            <a:tailEnd/>
          </a:ln>
        </p:spPr>
        <p:txBody>
          <a:bodyPr/>
          <a:lstStyle/>
          <a:p>
            <a:endParaRPr lang="en-AU"/>
          </a:p>
        </p:txBody>
      </p:sp>
      <p:sp>
        <p:nvSpPr>
          <p:cNvPr id="11284" name="sink1"/>
          <p:cNvSpPr>
            <a:spLocks noEditPoints="1" noChangeArrowheads="1"/>
          </p:cNvSpPr>
          <p:nvPr/>
        </p:nvSpPr>
        <p:spPr bwMode="auto">
          <a:xfrm rot="16200000">
            <a:off x="971947" y="4653781"/>
            <a:ext cx="792163" cy="504825"/>
          </a:xfrm>
          <a:custGeom>
            <a:avLst/>
            <a:gdLst>
              <a:gd name="T0" fmla="*/ 0 w 21600"/>
              <a:gd name="T1" fmla="*/ 0 h 21600"/>
              <a:gd name="T2" fmla="*/ 14525995 w 21600"/>
              <a:gd name="T3" fmla="*/ 0 h 21600"/>
              <a:gd name="T4" fmla="*/ 29051953 w 21600"/>
              <a:gd name="T5" fmla="*/ 0 h 21600"/>
              <a:gd name="T6" fmla="*/ 29051953 w 21600"/>
              <a:gd name="T7" fmla="*/ 5899277 h 21600"/>
              <a:gd name="T8" fmla="*/ 29051953 w 21600"/>
              <a:gd name="T9" fmla="*/ 11798530 h 21600"/>
              <a:gd name="T10" fmla="*/ 14525995 w 21600"/>
              <a:gd name="T11" fmla="*/ 11798530 h 21600"/>
              <a:gd name="T12" fmla="*/ 0 w 21600"/>
              <a:gd name="T13" fmla="*/ 11798530 h 21600"/>
              <a:gd name="T14" fmla="*/ 0 w 21600"/>
              <a:gd name="T15" fmla="*/ 5899277 h 21600"/>
              <a:gd name="T16" fmla="*/ 0 60000 65536"/>
              <a:gd name="T17" fmla="*/ 0 60000 65536"/>
              <a:gd name="T18" fmla="*/ 0 60000 65536"/>
              <a:gd name="T19" fmla="*/ 0 60000 65536"/>
              <a:gd name="T20" fmla="*/ 0 60000 65536"/>
              <a:gd name="T21" fmla="*/ 0 60000 65536"/>
              <a:gd name="T22" fmla="*/ 0 60000 65536"/>
              <a:gd name="T23" fmla="*/ 0 60000 65536"/>
              <a:gd name="T24" fmla="*/ 968 w 21600"/>
              <a:gd name="T25" fmla="*/ 23215 h 21600"/>
              <a:gd name="T26" fmla="*/ 20654 w 21600"/>
              <a:gd name="T27" fmla="*/ 279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10595" y="21600"/>
                </a:moveTo>
                <a:lnTo>
                  <a:pt x="21600" y="21600"/>
                </a:lnTo>
                <a:lnTo>
                  <a:pt x="21600" y="10800"/>
                </a:lnTo>
                <a:lnTo>
                  <a:pt x="21600" y="0"/>
                </a:lnTo>
                <a:lnTo>
                  <a:pt x="10709" y="0"/>
                </a:lnTo>
                <a:lnTo>
                  <a:pt x="0" y="0"/>
                </a:lnTo>
                <a:lnTo>
                  <a:pt x="0" y="10545"/>
                </a:lnTo>
                <a:lnTo>
                  <a:pt x="0" y="21600"/>
                </a:lnTo>
                <a:lnTo>
                  <a:pt x="10595" y="21600"/>
                </a:lnTo>
                <a:close/>
              </a:path>
              <a:path w="21600" h="21600" extrusionOk="0">
                <a:moveTo>
                  <a:pt x="9478" y="6945"/>
                </a:moveTo>
                <a:lnTo>
                  <a:pt x="8157" y="7200"/>
                </a:lnTo>
                <a:lnTo>
                  <a:pt x="6835" y="7625"/>
                </a:lnTo>
                <a:lnTo>
                  <a:pt x="5787" y="8249"/>
                </a:lnTo>
                <a:lnTo>
                  <a:pt x="4762" y="9014"/>
                </a:lnTo>
                <a:lnTo>
                  <a:pt x="4375" y="9524"/>
                </a:lnTo>
                <a:lnTo>
                  <a:pt x="3987" y="10006"/>
                </a:lnTo>
                <a:lnTo>
                  <a:pt x="3646" y="10431"/>
                </a:lnTo>
                <a:lnTo>
                  <a:pt x="3349" y="10913"/>
                </a:lnTo>
                <a:lnTo>
                  <a:pt x="3144" y="11537"/>
                </a:lnTo>
                <a:lnTo>
                  <a:pt x="2962" y="12076"/>
                </a:lnTo>
                <a:lnTo>
                  <a:pt x="2848" y="12557"/>
                </a:lnTo>
                <a:lnTo>
                  <a:pt x="2848" y="13124"/>
                </a:lnTo>
                <a:lnTo>
                  <a:pt x="2962" y="13861"/>
                </a:lnTo>
                <a:lnTo>
                  <a:pt x="3053" y="14400"/>
                </a:lnTo>
                <a:lnTo>
                  <a:pt x="3258" y="14995"/>
                </a:lnTo>
                <a:lnTo>
                  <a:pt x="3532" y="15619"/>
                </a:lnTo>
                <a:lnTo>
                  <a:pt x="3828" y="16157"/>
                </a:lnTo>
                <a:lnTo>
                  <a:pt x="4170" y="16781"/>
                </a:lnTo>
                <a:lnTo>
                  <a:pt x="4671" y="17263"/>
                </a:lnTo>
                <a:lnTo>
                  <a:pt x="5104" y="17688"/>
                </a:lnTo>
                <a:lnTo>
                  <a:pt x="5696" y="18057"/>
                </a:lnTo>
                <a:lnTo>
                  <a:pt x="6334" y="18425"/>
                </a:lnTo>
                <a:lnTo>
                  <a:pt x="6927" y="18794"/>
                </a:lnTo>
                <a:lnTo>
                  <a:pt x="7656" y="18964"/>
                </a:lnTo>
                <a:lnTo>
                  <a:pt x="8339" y="19219"/>
                </a:lnTo>
                <a:lnTo>
                  <a:pt x="9091" y="19332"/>
                </a:lnTo>
                <a:lnTo>
                  <a:pt x="9866" y="19474"/>
                </a:lnTo>
                <a:lnTo>
                  <a:pt x="10709" y="19474"/>
                </a:lnTo>
                <a:lnTo>
                  <a:pt x="11438" y="19474"/>
                </a:lnTo>
                <a:lnTo>
                  <a:pt x="12213" y="19332"/>
                </a:lnTo>
                <a:lnTo>
                  <a:pt x="12965" y="19219"/>
                </a:lnTo>
                <a:lnTo>
                  <a:pt x="13739" y="18964"/>
                </a:lnTo>
                <a:lnTo>
                  <a:pt x="14377" y="18794"/>
                </a:lnTo>
                <a:lnTo>
                  <a:pt x="15061" y="18425"/>
                </a:lnTo>
                <a:lnTo>
                  <a:pt x="15608" y="18057"/>
                </a:lnTo>
                <a:lnTo>
                  <a:pt x="16200" y="17688"/>
                </a:lnTo>
                <a:lnTo>
                  <a:pt x="16724" y="17263"/>
                </a:lnTo>
                <a:lnTo>
                  <a:pt x="17134" y="16781"/>
                </a:lnTo>
                <a:lnTo>
                  <a:pt x="17613" y="16157"/>
                </a:lnTo>
                <a:lnTo>
                  <a:pt x="17863" y="15619"/>
                </a:lnTo>
                <a:lnTo>
                  <a:pt x="18159" y="14995"/>
                </a:lnTo>
                <a:lnTo>
                  <a:pt x="18342" y="14400"/>
                </a:lnTo>
                <a:lnTo>
                  <a:pt x="18456" y="13861"/>
                </a:lnTo>
                <a:lnTo>
                  <a:pt x="18547" y="13124"/>
                </a:lnTo>
                <a:lnTo>
                  <a:pt x="18456" y="12557"/>
                </a:lnTo>
                <a:lnTo>
                  <a:pt x="18342" y="12076"/>
                </a:lnTo>
                <a:lnTo>
                  <a:pt x="18251" y="11537"/>
                </a:lnTo>
                <a:lnTo>
                  <a:pt x="17954" y="10913"/>
                </a:lnTo>
                <a:lnTo>
                  <a:pt x="17704" y="10431"/>
                </a:lnTo>
                <a:lnTo>
                  <a:pt x="17430" y="10006"/>
                </a:lnTo>
                <a:lnTo>
                  <a:pt x="17020" y="9524"/>
                </a:lnTo>
                <a:lnTo>
                  <a:pt x="16633" y="9014"/>
                </a:lnTo>
                <a:lnTo>
                  <a:pt x="15699" y="8362"/>
                </a:lnTo>
                <a:lnTo>
                  <a:pt x="14582" y="7625"/>
                </a:lnTo>
                <a:lnTo>
                  <a:pt x="13352" y="7200"/>
                </a:lnTo>
                <a:lnTo>
                  <a:pt x="12030" y="6945"/>
                </a:lnTo>
                <a:moveTo>
                  <a:pt x="10800" y="12557"/>
                </a:moveTo>
                <a:lnTo>
                  <a:pt x="11096" y="12444"/>
                </a:lnTo>
                <a:lnTo>
                  <a:pt x="11301" y="12444"/>
                </a:lnTo>
                <a:lnTo>
                  <a:pt x="11438" y="12331"/>
                </a:lnTo>
                <a:lnTo>
                  <a:pt x="11643" y="12076"/>
                </a:lnTo>
                <a:lnTo>
                  <a:pt x="11825" y="11820"/>
                </a:lnTo>
                <a:lnTo>
                  <a:pt x="11939" y="11594"/>
                </a:lnTo>
                <a:lnTo>
                  <a:pt x="11939" y="11282"/>
                </a:lnTo>
                <a:lnTo>
                  <a:pt x="12030" y="11055"/>
                </a:lnTo>
                <a:lnTo>
                  <a:pt x="12030" y="3912"/>
                </a:lnTo>
                <a:lnTo>
                  <a:pt x="11939" y="3543"/>
                </a:lnTo>
                <a:lnTo>
                  <a:pt x="11939" y="3288"/>
                </a:lnTo>
                <a:lnTo>
                  <a:pt x="11825" y="3061"/>
                </a:lnTo>
                <a:lnTo>
                  <a:pt x="11643" y="2806"/>
                </a:lnTo>
                <a:lnTo>
                  <a:pt x="11438" y="2636"/>
                </a:lnTo>
                <a:lnTo>
                  <a:pt x="11301" y="2494"/>
                </a:lnTo>
                <a:lnTo>
                  <a:pt x="11096" y="2381"/>
                </a:lnTo>
                <a:lnTo>
                  <a:pt x="10800" y="2381"/>
                </a:lnTo>
                <a:lnTo>
                  <a:pt x="10595" y="2381"/>
                </a:lnTo>
                <a:lnTo>
                  <a:pt x="10299" y="2494"/>
                </a:lnTo>
                <a:lnTo>
                  <a:pt x="10162" y="2636"/>
                </a:lnTo>
                <a:lnTo>
                  <a:pt x="9957" y="2806"/>
                </a:lnTo>
                <a:lnTo>
                  <a:pt x="9775" y="3061"/>
                </a:lnTo>
                <a:lnTo>
                  <a:pt x="9661" y="3288"/>
                </a:lnTo>
                <a:lnTo>
                  <a:pt x="9661" y="3543"/>
                </a:lnTo>
                <a:lnTo>
                  <a:pt x="9570" y="3912"/>
                </a:lnTo>
                <a:lnTo>
                  <a:pt x="9570" y="11055"/>
                </a:lnTo>
                <a:lnTo>
                  <a:pt x="9661" y="11282"/>
                </a:lnTo>
                <a:lnTo>
                  <a:pt x="9661" y="11594"/>
                </a:lnTo>
                <a:lnTo>
                  <a:pt x="9775" y="11820"/>
                </a:lnTo>
                <a:lnTo>
                  <a:pt x="9957" y="12076"/>
                </a:lnTo>
                <a:lnTo>
                  <a:pt x="10162" y="12331"/>
                </a:lnTo>
                <a:lnTo>
                  <a:pt x="10299" y="12444"/>
                </a:lnTo>
                <a:lnTo>
                  <a:pt x="10595" y="12444"/>
                </a:lnTo>
                <a:lnTo>
                  <a:pt x="10800" y="12557"/>
                </a:lnTo>
                <a:moveTo>
                  <a:pt x="6289" y="6463"/>
                </a:moveTo>
                <a:lnTo>
                  <a:pt x="6539" y="6350"/>
                </a:lnTo>
                <a:lnTo>
                  <a:pt x="6722" y="6350"/>
                </a:lnTo>
                <a:lnTo>
                  <a:pt x="7018" y="6094"/>
                </a:lnTo>
                <a:lnTo>
                  <a:pt x="7223" y="5981"/>
                </a:lnTo>
                <a:lnTo>
                  <a:pt x="7405" y="5669"/>
                </a:lnTo>
                <a:lnTo>
                  <a:pt x="7519" y="5414"/>
                </a:lnTo>
                <a:lnTo>
                  <a:pt x="7610" y="5074"/>
                </a:lnTo>
                <a:lnTo>
                  <a:pt x="7610" y="4706"/>
                </a:lnTo>
                <a:lnTo>
                  <a:pt x="7610" y="4337"/>
                </a:lnTo>
                <a:lnTo>
                  <a:pt x="7519" y="4139"/>
                </a:lnTo>
                <a:lnTo>
                  <a:pt x="7405" y="3770"/>
                </a:lnTo>
                <a:lnTo>
                  <a:pt x="7223" y="3543"/>
                </a:lnTo>
                <a:lnTo>
                  <a:pt x="7018" y="3288"/>
                </a:lnTo>
                <a:lnTo>
                  <a:pt x="6722" y="3175"/>
                </a:lnTo>
                <a:lnTo>
                  <a:pt x="6539" y="3061"/>
                </a:lnTo>
                <a:lnTo>
                  <a:pt x="6289" y="3061"/>
                </a:lnTo>
                <a:lnTo>
                  <a:pt x="5992" y="3061"/>
                </a:lnTo>
                <a:lnTo>
                  <a:pt x="5696" y="3175"/>
                </a:lnTo>
                <a:lnTo>
                  <a:pt x="5514" y="3288"/>
                </a:lnTo>
                <a:lnTo>
                  <a:pt x="5309" y="3543"/>
                </a:lnTo>
                <a:lnTo>
                  <a:pt x="5104" y="3770"/>
                </a:lnTo>
                <a:lnTo>
                  <a:pt x="4967" y="4139"/>
                </a:lnTo>
                <a:lnTo>
                  <a:pt x="4967" y="4337"/>
                </a:lnTo>
                <a:lnTo>
                  <a:pt x="4876" y="4706"/>
                </a:lnTo>
                <a:lnTo>
                  <a:pt x="4967" y="5074"/>
                </a:lnTo>
                <a:lnTo>
                  <a:pt x="4967" y="5414"/>
                </a:lnTo>
                <a:lnTo>
                  <a:pt x="5104" y="5669"/>
                </a:lnTo>
                <a:lnTo>
                  <a:pt x="5309" y="5981"/>
                </a:lnTo>
                <a:lnTo>
                  <a:pt x="5514" y="6094"/>
                </a:lnTo>
                <a:lnTo>
                  <a:pt x="5696" y="6350"/>
                </a:lnTo>
                <a:lnTo>
                  <a:pt x="5992" y="6350"/>
                </a:lnTo>
                <a:lnTo>
                  <a:pt x="6289" y="6463"/>
                </a:lnTo>
                <a:moveTo>
                  <a:pt x="15311" y="6463"/>
                </a:moveTo>
                <a:lnTo>
                  <a:pt x="15061" y="6350"/>
                </a:lnTo>
                <a:lnTo>
                  <a:pt x="14878" y="6350"/>
                </a:lnTo>
                <a:lnTo>
                  <a:pt x="14582" y="6094"/>
                </a:lnTo>
                <a:lnTo>
                  <a:pt x="14377" y="5981"/>
                </a:lnTo>
                <a:lnTo>
                  <a:pt x="14195" y="5669"/>
                </a:lnTo>
                <a:lnTo>
                  <a:pt x="14081" y="5414"/>
                </a:lnTo>
                <a:lnTo>
                  <a:pt x="13990" y="5074"/>
                </a:lnTo>
                <a:lnTo>
                  <a:pt x="13990" y="4706"/>
                </a:lnTo>
                <a:lnTo>
                  <a:pt x="13990" y="4337"/>
                </a:lnTo>
                <a:lnTo>
                  <a:pt x="14081" y="4139"/>
                </a:lnTo>
                <a:lnTo>
                  <a:pt x="14195" y="3770"/>
                </a:lnTo>
                <a:lnTo>
                  <a:pt x="14377" y="3543"/>
                </a:lnTo>
                <a:lnTo>
                  <a:pt x="14582" y="3288"/>
                </a:lnTo>
                <a:lnTo>
                  <a:pt x="14878" y="3175"/>
                </a:lnTo>
                <a:lnTo>
                  <a:pt x="15061" y="3061"/>
                </a:lnTo>
                <a:lnTo>
                  <a:pt x="15311" y="3061"/>
                </a:lnTo>
                <a:lnTo>
                  <a:pt x="15608" y="3061"/>
                </a:lnTo>
                <a:lnTo>
                  <a:pt x="15904" y="3175"/>
                </a:lnTo>
                <a:lnTo>
                  <a:pt x="16086" y="3288"/>
                </a:lnTo>
                <a:lnTo>
                  <a:pt x="16382" y="3543"/>
                </a:lnTo>
                <a:lnTo>
                  <a:pt x="16496" y="3770"/>
                </a:lnTo>
                <a:lnTo>
                  <a:pt x="16633" y="4139"/>
                </a:lnTo>
                <a:lnTo>
                  <a:pt x="16633" y="4337"/>
                </a:lnTo>
                <a:lnTo>
                  <a:pt x="16724" y="4706"/>
                </a:lnTo>
                <a:lnTo>
                  <a:pt x="16633" y="5074"/>
                </a:lnTo>
                <a:lnTo>
                  <a:pt x="16633" y="5414"/>
                </a:lnTo>
                <a:lnTo>
                  <a:pt x="16496" y="5669"/>
                </a:lnTo>
                <a:lnTo>
                  <a:pt x="16382" y="5981"/>
                </a:lnTo>
                <a:lnTo>
                  <a:pt x="16086" y="6094"/>
                </a:lnTo>
                <a:lnTo>
                  <a:pt x="15904" y="6350"/>
                </a:lnTo>
                <a:lnTo>
                  <a:pt x="15608" y="6350"/>
                </a:lnTo>
                <a:lnTo>
                  <a:pt x="15311" y="6463"/>
                </a:lnTo>
              </a:path>
            </a:pathLst>
          </a:custGeom>
          <a:noFill/>
          <a:ln w="9525">
            <a:solidFill>
              <a:schemeClr val="folHlink"/>
            </a:solidFill>
            <a:miter lim="800000"/>
            <a:headEnd/>
            <a:tailEnd/>
          </a:ln>
        </p:spPr>
        <p:txBody>
          <a:bodyPr/>
          <a:lstStyle/>
          <a:p>
            <a:endParaRPr lang="en-AU"/>
          </a:p>
        </p:txBody>
      </p:sp>
      <p:sp>
        <p:nvSpPr>
          <p:cNvPr id="11285" name="Line 25"/>
          <p:cNvSpPr>
            <a:spLocks noChangeShapeType="1"/>
          </p:cNvSpPr>
          <p:nvPr/>
        </p:nvSpPr>
        <p:spPr bwMode="auto">
          <a:xfrm>
            <a:off x="1115616" y="1628800"/>
            <a:ext cx="0" cy="1584325"/>
          </a:xfrm>
          <a:prstGeom prst="line">
            <a:avLst/>
          </a:prstGeom>
          <a:noFill/>
          <a:ln w="50800">
            <a:solidFill>
              <a:schemeClr val="folHlink"/>
            </a:solidFill>
            <a:round/>
            <a:headEnd/>
            <a:tailEnd/>
          </a:ln>
        </p:spPr>
        <p:txBody>
          <a:bodyPr/>
          <a:lstStyle/>
          <a:p>
            <a:endParaRPr lang="en-AU"/>
          </a:p>
        </p:txBody>
      </p:sp>
      <p:sp>
        <p:nvSpPr>
          <p:cNvPr id="11286" name="Line 26"/>
          <p:cNvSpPr>
            <a:spLocks noChangeShapeType="1"/>
          </p:cNvSpPr>
          <p:nvPr/>
        </p:nvSpPr>
        <p:spPr bwMode="auto">
          <a:xfrm>
            <a:off x="1115616" y="4149750"/>
            <a:ext cx="0" cy="1584325"/>
          </a:xfrm>
          <a:prstGeom prst="line">
            <a:avLst/>
          </a:prstGeom>
          <a:noFill/>
          <a:ln w="50800">
            <a:solidFill>
              <a:schemeClr val="folHlink"/>
            </a:solidFill>
            <a:round/>
            <a:headEnd/>
            <a:tailEnd/>
          </a:ln>
        </p:spPr>
        <p:txBody>
          <a:bodyPr/>
          <a:lstStyle/>
          <a:p>
            <a:endParaRPr lang="en-AU"/>
          </a:p>
        </p:txBody>
      </p:sp>
      <p:sp>
        <p:nvSpPr>
          <p:cNvPr id="11287" name="AutoShape 27"/>
          <p:cNvSpPr>
            <a:spLocks noChangeArrowheads="1"/>
          </p:cNvSpPr>
          <p:nvPr/>
        </p:nvSpPr>
        <p:spPr bwMode="auto">
          <a:xfrm>
            <a:off x="2771378" y="3789387"/>
            <a:ext cx="1008063" cy="1439863"/>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11288" name="AutoShape 28"/>
          <p:cNvSpPr>
            <a:spLocks noChangeArrowheads="1"/>
          </p:cNvSpPr>
          <p:nvPr/>
        </p:nvSpPr>
        <p:spPr bwMode="auto">
          <a:xfrm>
            <a:off x="5795566" y="3789387"/>
            <a:ext cx="1008062" cy="1439863"/>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11289" name="Line 29"/>
          <p:cNvSpPr>
            <a:spLocks noChangeShapeType="1"/>
          </p:cNvSpPr>
          <p:nvPr/>
        </p:nvSpPr>
        <p:spPr bwMode="auto">
          <a:xfrm>
            <a:off x="1115616" y="3213125"/>
            <a:ext cx="719137" cy="431800"/>
          </a:xfrm>
          <a:prstGeom prst="line">
            <a:avLst/>
          </a:prstGeom>
          <a:noFill/>
          <a:ln w="50800">
            <a:solidFill>
              <a:schemeClr val="folHlink"/>
            </a:solidFill>
            <a:round/>
            <a:headEnd/>
            <a:tailEnd/>
          </a:ln>
        </p:spPr>
        <p:txBody>
          <a:bodyPr/>
          <a:lstStyle/>
          <a:p>
            <a:endParaRPr lang="en-AU"/>
          </a:p>
        </p:txBody>
      </p:sp>
      <p:sp>
        <p:nvSpPr>
          <p:cNvPr id="11290" name="Freeform 30"/>
          <p:cNvSpPr>
            <a:spLocks/>
          </p:cNvSpPr>
          <p:nvPr/>
        </p:nvSpPr>
        <p:spPr bwMode="auto">
          <a:xfrm>
            <a:off x="1115616" y="3644925"/>
            <a:ext cx="719137" cy="504825"/>
          </a:xfrm>
          <a:custGeom>
            <a:avLst/>
            <a:gdLst>
              <a:gd name="T0" fmla="*/ 0 w 408"/>
              <a:gd name="T1" fmla="*/ 504825 h 318"/>
              <a:gd name="T2" fmla="*/ 558741 w 408"/>
              <a:gd name="T3" fmla="*/ 360362 h 318"/>
              <a:gd name="T4" fmla="*/ 719137 w 408"/>
              <a:gd name="T5" fmla="*/ 0 h 318"/>
              <a:gd name="T6" fmla="*/ 0 60000 65536"/>
              <a:gd name="T7" fmla="*/ 0 60000 65536"/>
              <a:gd name="T8" fmla="*/ 0 60000 65536"/>
              <a:gd name="T9" fmla="*/ 0 w 408"/>
              <a:gd name="T10" fmla="*/ 0 h 318"/>
              <a:gd name="T11" fmla="*/ 408 w 408"/>
              <a:gd name="T12" fmla="*/ 318 h 318"/>
            </a:gdLst>
            <a:ahLst/>
            <a:cxnLst>
              <a:cxn ang="T6">
                <a:pos x="T0" y="T1"/>
              </a:cxn>
              <a:cxn ang="T7">
                <a:pos x="T2" y="T3"/>
              </a:cxn>
              <a:cxn ang="T8">
                <a:pos x="T4" y="T5"/>
              </a:cxn>
            </a:cxnLst>
            <a:rect l="T9" t="T10" r="T11" b="T12"/>
            <a:pathLst>
              <a:path w="408" h="318">
                <a:moveTo>
                  <a:pt x="0" y="318"/>
                </a:moveTo>
                <a:cubicBezTo>
                  <a:pt x="124" y="299"/>
                  <a:pt x="249" y="280"/>
                  <a:pt x="317" y="227"/>
                </a:cubicBezTo>
                <a:cubicBezTo>
                  <a:pt x="385" y="174"/>
                  <a:pt x="396" y="87"/>
                  <a:pt x="408" y="0"/>
                </a:cubicBezTo>
              </a:path>
            </a:pathLst>
          </a:custGeom>
          <a:noFill/>
          <a:ln w="3175">
            <a:solidFill>
              <a:schemeClr val="folHlink"/>
            </a:solidFill>
            <a:round/>
            <a:headEnd/>
            <a:tailEnd/>
          </a:ln>
        </p:spPr>
        <p:txBody>
          <a:bodyPr/>
          <a:lstStyle/>
          <a:p>
            <a:endParaRPr lang="en-AU"/>
          </a:p>
        </p:txBody>
      </p:sp>
      <p:sp>
        <p:nvSpPr>
          <p:cNvPr id="11291" name="AutoShape 33"/>
          <p:cNvSpPr>
            <a:spLocks noChangeArrowheads="1"/>
          </p:cNvSpPr>
          <p:nvPr/>
        </p:nvSpPr>
        <p:spPr bwMode="auto">
          <a:xfrm>
            <a:off x="3995341" y="1341462"/>
            <a:ext cx="1008062" cy="1439863"/>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11292" name="AutoShape 35"/>
          <p:cNvSpPr>
            <a:spLocks noChangeArrowheads="1"/>
          </p:cNvSpPr>
          <p:nvPr/>
        </p:nvSpPr>
        <p:spPr bwMode="auto">
          <a:xfrm>
            <a:off x="467916" y="2133625"/>
            <a:ext cx="1008062" cy="1439862"/>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grpSp>
        <p:nvGrpSpPr>
          <p:cNvPr id="11293" name="Group 1"/>
          <p:cNvGrpSpPr>
            <a:grpSpLocks/>
          </p:cNvGrpSpPr>
          <p:nvPr/>
        </p:nvGrpSpPr>
        <p:grpSpPr bwMode="auto">
          <a:xfrm>
            <a:off x="4211241" y="3717950"/>
            <a:ext cx="744537" cy="1660525"/>
            <a:chOff x="0" y="0"/>
            <a:chExt cx="1013" cy="2643"/>
          </a:xfrm>
        </p:grpSpPr>
        <p:sp>
          <p:nvSpPr>
            <p:cNvPr id="11300"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11301"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11294" name="AutoShape 40"/>
          <p:cNvSpPr>
            <a:spLocks noChangeArrowheads="1"/>
          </p:cNvSpPr>
          <p:nvPr/>
        </p:nvSpPr>
        <p:spPr bwMode="auto">
          <a:xfrm>
            <a:off x="4571603" y="4292625"/>
            <a:ext cx="360363" cy="647700"/>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pic>
        <p:nvPicPr>
          <p:cNvPr id="11295" name="Picture 42"/>
          <p:cNvPicPr>
            <a:picLocks noChangeAspect="1" noChangeArrowheads="1"/>
          </p:cNvPicPr>
          <p:nvPr/>
        </p:nvPicPr>
        <p:blipFill>
          <a:blip r:embed="rId3" cstate="print"/>
          <a:srcRect/>
          <a:stretch>
            <a:fillRect/>
          </a:stretch>
        </p:blipFill>
        <p:spPr bwMode="auto">
          <a:xfrm>
            <a:off x="899716" y="2565425"/>
            <a:ext cx="214312" cy="484187"/>
          </a:xfrm>
          <a:prstGeom prst="rect">
            <a:avLst/>
          </a:prstGeom>
          <a:noFill/>
          <a:ln w="9525">
            <a:noFill/>
            <a:miter lim="800000"/>
            <a:headEnd/>
            <a:tailEnd/>
          </a:ln>
        </p:spPr>
      </p:pic>
      <p:pic>
        <p:nvPicPr>
          <p:cNvPr id="11296" name="Picture 43"/>
          <p:cNvPicPr>
            <a:picLocks noChangeAspect="1" noChangeArrowheads="1"/>
          </p:cNvPicPr>
          <p:nvPr/>
        </p:nvPicPr>
        <p:blipFill>
          <a:blip r:embed="rId3" cstate="print"/>
          <a:srcRect/>
          <a:stretch>
            <a:fillRect/>
          </a:stretch>
        </p:blipFill>
        <p:spPr bwMode="auto">
          <a:xfrm>
            <a:off x="3131741" y="4221187"/>
            <a:ext cx="214312" cy="484188"/>
          </a:xfrm>
          <a:prstGeom prst="rect">
            <a:avLst/>
          </a:prstGeom>
          <a:noFill/>
          <a:ln w="9525">
            <a:noFill/>
            <a:miter lim="800000"/>
            <a:headEnd/>
            <a:tailEnd/>
          </a:ln>
        </p:spPr>
      </p:pic>
      <p:pic>
        <p:nvPicPr>
          <p:cNvPr id="11297" name="Picture 44"/>
          <p:cNvPicPr>
            <a:picLocks noChangeAspect="1" noChangeArrowheads="1"/>
          </p:cNvPicPr>
          <p:nvPr/>
        </p:nvPicPr>
        <p:blipFill>
          <a:blip r:embed="rId3" cstate="print"/>
          <a:srcRect/>
          <a:stretch>
            <a:fillRect/>
          </a:stretch>
        </p:blipFill>
        <p:spPr bwMode="auto">
          <a:xfrm>
            <a:off x="4355703" y="1773262"/>
            <a:ext cx="214313" cy="484188"/>
          </a:xfrm>
          <a:prstGeom prst="rect">
            <a:avLst/>
          </a:prstGeom>
          <a:noFill/>
          <a:ln w="9525">
            <a:noFill/>
            <a:miter lim="800000"/>
            <a:headEnd/>
            <a:tailEnd/>
          </a:ln>
        </p:spPr>
      </p:pic>
      <p:pic>
        <p:nvPicPr>
          <p:cNvPr id="11298" name="Picture 45"/>
          <p:cNvPicPr>
            <a:picLocks noChangeAspect="1" noChangeArrowheads="1"/>
          </p:cNvPicPr>
          <p:nvPr/>
        </p:nvPicPr>
        <p:blipFill>
          <a:blip r:embed="rId3" cstate="print"/>
          <a:srcRect/>
          <a:stretch>
            <a:fillRect/>
          </a:stretch>
        </p:blipFill>
        <p:spPr bwMode="auto">
          <a:xfrm>
            <a:off x="6227366" y="4221187"/>
            <a:ext cx="214312" cy="484188"/>
          </a:xfrm>
          <a:prstGeom prst="rect">
            <a:avLst/>
          </a:prstGeom>
          <a:noFill/>
          <a:ln w="9525">
            <a:noFill/>
            <a:miter lim="800000"/>
            <a:headEnd/>
            <a:tailEnd/>
          </a:ln>
        </p:spPr>
      </p:pic>
      <p:pic>
        <p:nvPicPr>
          <p:cNvPr id="11299" name="Picture 46"/>
          <p:cNvPicPr>
            <a:picLocks noChangeAspect="1" noChangeArrowheads="1"/>
          </p:cNvPicPr>
          <p:nvPr/>
        </p:nvPicPr>
        <p:blipFill>
          <a:blip r:embed="rId3" cstate="print"/>
          <a:srcRect/>
          <a:stretch>
            <a:fillRect/>
          </a:stretch>
        </p:blipFill>
        <p:spPr bwMode="auto">
          <a:xfrm>
            <a:off x="4716066" y="4510112"/>
            <a:ext cx="95250" cy="2159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7544" y="0"/>
            <a:ext cx="8229600" cy="1143000"/>
          </a:xfrm>
        </p:spPr>
        <p:txBody>
          <a:bodyPr/>
          <a:lstStyle/>
          <a:p>
            <a:pPr eaLnBrk="1" hangingPunct="1"/>
            <a:r>
              <a:rPr lang="en-AU" sz="3600" dirty="0"/>
              <a:t>Yes it can be in kids areas…..</a:t>
            </a:r>
          </a:p>
        </p:txBody>
      </p:sp>
      <p:pic>
        <p:nvPicPr>
          <p:cNvPr id="12291" name="Picture 11"/>
          <p:cNvPicPr>
            <a:picLocks noChangeAspect="1" noChangeArrowheads="1"/>
          </p:cNvPicPr>
          <p:nvPr/>
        </p:nvPicPr>
        <p:blipFill>
          <a:blip r:embed="rId3" cstate="print"/>
          <a:srcRect/>
          <a:stretch>
            <a:fillRect/>
          </a:stretch>
        </p:blipFill>
        <p:spPr bwMode="auto">
          <a:xfrm>
            <a:off x="539750" y="1412875"/>
            <a:ext cx="3810000" cy="4676775"/>
          </a:xfrm>
          <a:prstGeom prst="rect">
            <a:avLst/>
          </a:prstGeom>
          <a:noFill/>
          <a:ln w="9525">
            <a:noFill/>
            <a:miter lim="800000"/>
            <a:headEnd/>
            <a:tailEnd/>
          </a:ln>
        </p:spPr>
      </p:pic>
      <p:pic>
        <p:nvPicPr>
          <p:cNvPr id="12292" name="Picture 13"/>
          <p:cNvPicPr>
            <a:picLocks noChangeAspect="1" noChangeArrowheads="1"/>
          </p:cNvPicPr>
          <p:nvPr/>
        </p:nvPicPr>
        <p:blipFill>
          <a:blip r:embed="rId4" cstate="print"/>
          <a:srcRect/>
          <a:stretch>
            <a:fillRect/>
          </a:stretch>
        </p:blipFill>
        <p:spPr bwMode="auto">
          <a:xfrm>
            <a:off x="4572000" y="1412875"/>
            <a:ext cx="4124325" cy="4572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1084982"/>
          </a:xfrm>
        </p:spPr>
        <p:txBody>
          <a:bodyPr/>
          <a:lstStyle/>
          <a:p>
            <a:pPr eaLnBrk="1" hangingPunct="1"/>
            <a:r>
              <a:rPr lang="en-AU" sz="3600" dirty="0"/>
              <a:t>All the pieces fit together…</a:t>
            </a:r>
          </a:p>
        </p:txBody>
      </p:sp>
      <p:sp>
        <p:nvSpPr>
          <p:cNvPr id="13315" name="Text Box 3"/>
          <p:cNvSpPr txBox="1">
            <a:spLocks noChangeArrowheads="1"/>
          </p:cNvSpPr>
          <p:nvPr/>
        </p:nvSpPr>
        <p:spPr bwMode="auto">
          <a:xfrm>
            <a:off x="3745731" y="3112294"/>
            <a:ext cx="990600" cy="366713"/>
          </a:xfrm>
          <a:prstGeom prst="rect">
            <a:avLst/>
          </a:prstGeom>
          <a:noFill/>
          <a:ln w="9525">
            <a:noFill/>
            <a:miter lim="800000"/>
            <a:headEnd/>
            <a:tailEnd/>
          </a:ln>
        </p:spPr>
        <p:txBody>
          <a:bodyPr>
            <a:spAutoFit/>
          </a:bodyPr>
          <a:lstStyle/>
          <a:p>
            <a:pPr>
              <a:spcBef>
                <a:spcPct val="50000"/>
              </a:spcBef>
            </a:pPr>
            <a:endParaRPr lang="en-US"/>
          </a:p>
        </p:txBody>
      </p:sp>
      <p:sp>
        <p:nvSpPr>
          <p:cNvPr id="13316" name="Text Box 4"/>
          <p:cNvSpPr txBox="1">
            <a:spLocks noChangeArrowheads="1"/>
          </p:cNvSpPr>
          <p:nvPr/>
        </p:nvSpPr>
        <p:spPr bwMode="auto">
          <a:xfrm>
            <a:off x="1764531" y="3112294"/>
            <a:ext cx="1905000" cy="366713"/>
          </a:xfrm>
          <a:prstGeom prst="rect">
            <a:avLst/>
          </a:prstGeom>
          <a:noFill/>
          <a:ln w="9525">
            <a:noFill/>
            <a:miter lim="800000"/>
            <a:headEnd/>
            <a:tailEnd/>
          </a:ln>
        </p:spPr>
        <p:txBody>
          <a:bodyPr>
            <a:spAutoFit/>
          </a:bodyPr>
          <a:lstStyle/>
          <a:p>
            <a:pPr>
              <a:spcBef>
                <a:spcPct val="50000"/>
              </a:spcBef>
            </a:pPr>
            <a:endParaRPr lang="en-US"/>
          </a:p>
        </p:txBody>
      </p:sp>
      <p:sp>
        <p:nvSpPr>
          <p:cNvPr id="13318" name="Puzzle2"/>
          <p:cNvSpPr>
            <a:spLocks noEditPoints="1" noChangeArrowheads="1"/>
          </p:cNvSpPr>
          <p:nvPr/>
        </p:nvSpPr>
        <p:spPr bwMode="auto">
          <a:xfrm>
            <a:off x="4444231" y="2936082"/>
            <a:ext cx="3465513" cy="2263775"/>
          </a:xfrm>
          <a:custGeom>
            <a:avLst/>
            <a:gdLst>
              <a:gd name="T0" fmla="*/ 283177 w 21600"/>
              <a:gd name="T1" fmla="*/ 147031347 h 21600"/>
              <a:gd name="T2" fmla="*/ 108164277 w 21600"/>
              <a:gd name="T3" fmla="*/ 232431652 h 21600"/>
              <a:gd name="T4" fmla="*/ 267707654 w 21600"/>
              <a:gd name="T5" fmla="*/ 152775884 h 21600"/>
              <a:gd name="T6" fmla="*/ 432991466 w 21600"/>
              <a:gd name="T7" fmla="*/ 232750047 h 21600"/>
              <a:gd name="T8" fmla="*/ 556008149 w 21600"/>
              <a:gd name="T9" fmla="*/ 165671117 h 21600"/>
              <a:gd name="T10" fmla="*/ 434741871 w 21600"/>
              <a:gd name="T11" fmla="*/ 63036914 h 21600"/>
              <a:gd name="T12" fmla="*/ 278004235 w 21600"/>
              <a:gd name="T13" fmla="*/ 307601 h 21600"/>
              <a:gd name="T14" fmla="*/ 108164277 w 21600"/>
              <a:gd name="T15" fmla="*/ 64739461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alpha val="20000"/>
            </a:srgbClr>
          </a:solidFill>
          <a:ln w="28575">
            <a:solidFill>
              <a:srgbClr val="000000"/>
            </a:solidFill>
            <a:miter lim="800000"/>
            <a:headEnd/>
            <a:tailEnd/>
          </a:ln>
        </p:spPr>
        <p:txBody>
          <a:bodyPr/>
          <a:lstStyle/>
          <a:p>
            <a:endParaRPr lang="en-AU"/>
          </a:p>
        </p:txBody>
      </p:sp>
      <p:sp>
        <p:nvSpPr>
          <p:cNvPr id="13319" name="Puzzle1"/>
          <p:cNvSpPr>
            <a:spLocks noEditPoints="1" noChangeArrowheads="1"/>
          </p:cNvSpPr>
          <p:nvPr/>
        </p:nvSpPr>
        <p:spPr bwMode="auto">
          <a:xfrm>
            <a:off x="2386831" y="1877219"/>
            <a:ext cx="3508375" cy="1724025"/>
          </a:xfrm>
          <a:custGeom>
            <a:avLst/>
            <a:gdLst>
              <a:gd name="T0" fmla="*/ 441631324 w 21600"/>
              <a:gd name="T1" fmla="*/ 134279270 h 21600"/>
              <a:gd name="T2" fmla="*/ 447857388 w 21600"/>
              <a:gd name="T3" fmla="*/ 3319067 h 21600"/>
              <a:gd name="T4" fmla="*/ 124654021 w 21600"/>
              <a:gd name="T5" fmla="*/ 5453187 h 21600"/>
              <a:gd name="T6" fmla="*/ 132964319 w 21600"/>
              <a:gd name="T7" fmla="*/ 133807877 h 21600"/>
              <a:gd name="T8" fmla="*/ 285213649 w 21600"/>
              <a:gd name="T9" fmla="*/ 82085051 h 21600"/>
              <a:gd name="T10" fmla="*/ 286110720 w 21600"/>
              <a:gd name="T11" fmla="*/ 55513286 h 21600"/>
              <a:gd name="T12" fmla="*/ 569846791 w 21600"/>
              <a:gd name="T13" fmla="*/ 63705913 h 21600"/>
              <a:gd name="T14" fmla="*/ 1477416 w 21600"/>
              <a:gd name="T15" fmla="*/ 63705913 h 21600"/>
              <a:gd name="T16" fmla="*/ 0 60000 65536"/>
              <a:gd name="T17" fmla="*/ 0 60000 65536"/>
              <a:gd name="T18" fmla="*/ 0 60000 65536"/>
              <a:gd name="T19" fmla="*/ 0 60000 65536"/>
              <a:gd name="T20" fmla="*/ 0 60000 65536"/>
              <a:gd name="T21" fmla="*/ 0 60000 65536"/>
              <a:gd name="T22" fmla="*/ 0 60000 65536"/>
              <a:gd name="T23" fmla="*/ 0 60000 65536"/>
              <a:gd name="T24" fmla="*/ 6086 w 21600"/>
              <a:gd name="T25" fmla="*/ 2569 h 21600"/>
              <a:gd name="T26" fmla="*/ 16132 w 21600"/>
              <a:gd name="T27" fmla="*/ 195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alpha val="20000"/>
            </a:srgbClr>
          </a:solidFill>
          <a:ln w="28575">
            <a:solidFill>
              <a:srgbClr val="000000"/>
            </a:solidFill>
            <a:miter lim="800000"/>
            <a:headEnd/>
            <a:tailEnd/>
          </a:ln>
        </p:spPr>
        <p:txBody>
          <a:bodyPr/>
          <a:lstStyle/>
          <a:p>
            <a:endParaRPr lang="en-AU"/>
          </a:p>
        </p:txBody>
      </p:sp>
      <p:sp>
        <p:nvSpPr>
          <p:cNvPr id="13320" name="Text Box 10"/>
          <p:cNvSpPr txBox="1">
            <a:spLocks noChangeArrowheads="1"/>
          </p:cNvSpPr>
          <p:nvPr/>
        </p:nvSpPr>
        <p:spPr bwMode="auto">
          <a:xfrm>
            <a:off x="2818631" y="2566194"/>
            <a:ext cx="2663825" cy="3667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Introduce HH Program</a:t>
            </a:r>
          </a:p>
        </p:txBody>
      </p:sp>
      <p:sp>
        <p:nvSpPr>
          <p:cNvPr id="13321" name="Text Box 11"/>
          <p:cNvSpPr txBox="1">
            <a:spLocks noChangeArrowheads="1"/>
          </p:cNvSpPr>
          <p:nvPr/>
        </p:nvSpPr>
        <p:spPr bwMode="auto">
          <a:xfrm>
            <a:off x="5339581" y="2132807"/>
            <a:ext cx="1828800" cy="366712"/>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Auditing</a:t>
            </a:r>
          </a:p>
        </p:txBody>
      </p:sp>
      <p:sp>
        <p:nvSpPr>
          <p:cNvPr id="13322" name="Text Box 12"/>
          <p:cNvSpPr txBox="1">
            <a:spLocks noChangeArrowheads="1"/>
          </p:cNvSpPr>
          <p:nvPr/>
        </p:nvSpPr>
        <p:spPr bwMode="auto">
          <a:xfrm>
            <a:off x="5482456" y="3933032"/>
            <a:ext cx="1441450" cy="366712"/>
          </a:xfrm>
          <a:prstGeom prst="rect">
            <a:avLst/>
          </a:prstGeom>
          <a:noFill/>
          <a:ln w="9525">
            <a:noFill/>
            <a:miter lim="800000"/>
            <a:headEnd/>
            <a:tailEnd/>
          </a:ln>
        </p:spPr>
        <p:txBody>
          <a:bodyPr>
            <a:spAutoFit/>
          </a:bodyPr>
          <a:lstStyle/>
          <a:p>
            <a:pPr>
              <a:spcBef>
                <a:spcPct val="50000"/>
              </a:spcBef>
            </a:pPr>
            <a:r>
              <a:rPr lang="en-AU" b="1">
                <a:solidFill>
                  <a:schemeClr val="bg2"/>
                </a:solidFill>
              </a:rPr>
              <a:t>Feedback</a:t>
            </a:r>
          </a:p>
        </p:txBody>
      </p:sp>
      <p:sp>
        <p:nvSpPr>
          <p:cNvPr id="13323" name="Puzzle4"/>
          <p:cNvSpPr>
            <a:spLocks noEditPoints="1" noChangeArrowheads="1"/>
          </p:cNvSpPr>
          <p:nvPr/>
        </p:nvSpPr>
        <p:spPr bwMode="auto">
          <a:xfrm>
            <a:off x="2194744" y="2132807"/>
            <a:ext cx="2882900" cy="3379787"/>
          </a:xfrm>
          <a:custGeom>
            <a:avLst/>
            <a:gdLst>
              <a:gd name="T0" fmla="*/ 147977535 w 21600"/>
              <a:gd name="T1" fmla="*/ 283835583 h 21600"/>
              <a:gd name="T2" fmla="*/ 8069583 w 21600"/>
              <a:gd name="T3" fmla="*/ 414699245 h 21600"/>
              <a:gd name="T4" fmla="*/ 204856331 w 21600"/>
              <a:gd name="T5" fmla="*/ 528840557 h 21600"/>
              <a:gd name="T6" fmla="*/ 372660470 w 21600"/>
              <a:gd name="T7" fmla="*/ 410120888 h 21600"/>
              <a:gd name="T8" fmla="*/ 248891545 w 21600"/>
              <a:gd name="T9" fmla="*/ 266574892 h 21600"/>
              <a:gd name="T10" fmla="*/ 374673427 w 21600"/>
              <a:gd name="T11" fmla="*/ 115463535 h 21600"/>
              <a:gd name="T12" fmla="*/ 197766535 w 21600"/>
              <a:gd name="T13" fmla="*/ 269288 h 21600"/>
              <a:gd name="T14" fmla="*/ 8069583 w 21600"/>
              <a:gd name="T15" fmla="*/ 115463535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AU"/>
          </a:p>
        </p:txBody>
      </p:sp>
      <p:sp>
        <p:nvSpPr>
          <p:cNvPr id="13324" name="Text Box 13"/>
          <p:cNvSpPr txBox="1">
            <a:spLocks noChangeArrowheads="1"/>
          </p:cNvSpPr>
          <p:nvPr/>
        </p:nvSpPr>
        <p:spPr bwMode="auto">
          <a:xfrm>
            <a:off x="2410644" y="3069432"/>
            <a:ext cx="2376487" cy="1552575"/>
          </a:xfrm>
          <a:prstGeom prst="rect">
            <a:avLst/>
          </a:prstGeom>
          <a:noFill/>
          <a:ln w="9525">
            <a:noFill/>
            <a:miter lim="800000"/>
            <a:headEnd/>
            <a:tailEnd/>
          </a:ln>
        </p:spPr>
        <p:txBody>
          <a:bodyPr>
            <a:spAutoFit/>
          </a:bodyPr>
          <a:lstStyle/>
          <a:p>
            <a:pPr algn="ctr">
              <a:spcBef>
                <a:spcPct val="50000"/>
              </a:spcBef>
            </a:pPr>
            <a:r>
              <a:rPr lang="en-AU" sz="2400" b="1"/>
              <a:t>Education </a:t>
            </a:r>
          </a:p>
          <a:p>
            <a:pPr algn="ctr">
              <a:spcBef>
                <a:spcPct val="50000"/>
              </a:spcBef>
            </a:pPr>
            <a:r>
              <a:rPr lang="en-AU" sz="2400" b="1"/>
              <a:t>&amp; </a:t>
            </a:r>
          </a:p>
          <a:p>
            <a:pPr algn="ctr">
              <a:spcBef>
                <a:spcPct val="50000"/>
              </a:spcBef>
            </a:pPr>
            <a:r>
              <a:rPr lang="en-AU" sz="2400" b="1"/>
              <a:t>Interventions</a:t>
            </a:r>
          </a:p>
        </p:txBody>
      </p:sp>
      <p:sp>
        <p:nvSpPr>
          <p:cNvPr id="13317" name="Puzzle3"/>
          <p:cNvSpPr>
            <a:spLocks noEditPoints="1" noChangeArrowheads="1"/>
          </p:cNvSpPr>
          <p:nvPr/>
        </p:nvSpPr>
        <p:spPr bwMode="auto">
          <a:xfrm>
            <a:off x="5076056" y="1124744"/>
            <a:ext cx="2171700" cy="2486025"/>
          </a:xfrm>
          <a:custGeom>
            <a:avLst/>
            <a:gdLst>
              <a:gd name="T0" fmla="*/ 105038681 w 21600"/>
              <a:gd name="T1" fmla="*/ 209375309 h 21600"/>
              <a:gd name="T2" fmla="*/ 207742384 w 21600"/>
              <a:gd name="T3" fmla="*/ 279343594 h 21600"/>
              <a:gd name="T4" fmla="*/ 133231686 w 21600"/>
              <a:gd name="T5" fmla="*/ 182815940 h 21600"/>
              <a:gd name="T6" fmla="*/ 207742384 w 21600"/>
              <a:gd name="T7" fmla="*/ 93057205 h 21600"/>
              <a:gd name="T8" fmla="*/ 106140643 w 21600"/>
              <a:gd name="T9" fmla="*/ 688836 h 21600"/>
              <a:gd name="T10" fmla="*/ 6995187 w 21600"/>
              <a:gd name="T11" fmla="*/ 90103210 h 21600"/>
              <a:gd name="T12" fmla="*/ 81515962 w 21600"/>
              <a:gd name="T13" fmla="*/ 179173109 h 21600"/>
              <a:gd name="T14" fmla="*/ 6995187 w 21600"/>
              <a:gd name="T15" fmla="*/ 279343594 h 21600"/>
              <a:gd name="T16" fmla="*/ 0 60000 65536"/>
              <a:gd name="T17" fmla="*/ 0 60000 65536"/>
              <a:gd name="T18" fmla="*/ 0 60000 65536"/>
              <a:gd name="T19" fmla="*/ 0 60000 65536"/>
              <a:gd name="T20" fmla="*/ 0 60000 65536"/>
              <a:gd name="T21" fmla="*/ 0 60000 65536"/>
              <a:gd name="T22" fmla="*/ 0 60000 65536"/>
              <a:gd name="T23" fmla="*/ 0 60000 65536"/>
              <a:gd name="T24" fmla="*/ 2273 w 21600"/>
              <a:gd name="T25" fmla="*/ 7719 h 21600"/>
              <a:gd name="T26" fmla="*/ 19149 w 21600"/>
              <a:gd name="T27" fmla="*/ 202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alpha val="20000"/>
            </a:srgbClr>
          </a:solidFill>
          <a:ln w="28575">
            <a:solidFill>
              <a:srgbClr val="000000"/>
            </a:solidFill>
            <a:miter lim="800000"/>
            <a:headEnd/>
            <a:tailEnd/>
          </a:ln>
        </p:spPr>
        <p:txBody>
          <a:bodyPr/>
          <a:lstStyle/>
          <a:p>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8256"/>
            <a:ext cx="8229600" cy="1143000"/>
          </a:xfrm>
        </p:spPr>
        <p:txBody>
          <a:bodyPr/>
          <a:lstStyle/>
          <a:p>
            <a:pPr eaLnBrk="1" hangingPunct="1"/>
            <a:r>
              <a:rPr lang="en-AU" sz="3600" dirty="0"/>
              <a:t>Education</a:t>
            </a:r>
          </a:p>
        </p:txBody>
      </p:sp>
      <p:sp>
        <p:nvSpPr>
          <p:cNvPr id="14339" name="Rectangle 3"/>
          <p:cNvSpPr>
            <a:spLocks noGrp="1" noChangeArrowheads="1"/>
          </p:cNvSpPr>
          <p:nvPr>
            <p:ph idx="1"/>
          </p:nvPr>
        </p:nvSpPr>
        <p:spPr>
          <a:xfrm>
            <a:off x="468313" y="1412875"/>
            <a:ext cx="8458200" cy="4525963"/>
          </a:xfrm>
        </p:spPr>
        <p:txBody>
          <a:bodyPr/>
          <a:lstStyle/>
          <a:p>
            <a:pPr eaLnBrk="1" hangingPunct="1">
              <a:buFontTx/>
              <a:buNone/>
            </a:pPr>
            <a:r>
              <a:rPr lang="en-AU" sz="2800" dirty="0">
                <a:solidFill>
                  <a:srgbClr val="1C3F95"/>
                </a:solidFill>
              </a:rPr>
              <a:t>Basic Hand Hygiene education should include:</a:t>
            </a:r>
          </a:p>
          <a:p>
            <a:pPr eaLnBrk="1" hangingPunct="1">
              <a:buBlip>
                <a:blip r:embed="rId3"/>
              </a:buBlip>
            </a:pPr>
            <a:r>
              <a:rPr lang="en-AU" sz="2400" dirty="0">
                <a:solidFill>
                  <a:srgbClr val="4D85C5"/>
                </a:solidFill>
              </a:rPr>
              <a:t>Why is hand hygiene important</a:t>
            </a:r>
          </a:p>
          <a:p>
            <a:pPr eaLnBrk="1" hangingPunct="1">
              <a:buBlip>
                <a:blip r:embed="rId3"/>
              </a:buBlip>
            </a:pPr>
            <a:r>
              <a:rPr lang="en-AU" sz="2400" dirty="0">
                <a:solidFill>
                  <a:srgbClr val="4D85C5"/>
                </a:solidFill>
              </a:rPr>
              <a:t>Hand hygiene on entering and leaving a patient zone</a:t>
            </a:r>
          </a:p>
          <a:p>
            <a:pPr eaLnBrk="1" hangingPunct="1">
              <a:buBlip>
                <a:blip r:embed="rId3"/>
              </a:buBlip>
            </a:pPr>
            <a:r>
              <a:rPr lang="en-AU" sz="2400" dirty="0">
                <a:solidFill>
                  <a:srgbClr val="4D85C5"/>
                </a:solidFill>
              </a:rPr>
              <a:t>HH is either ABHR or correct hand wash</a:t>
            </a:r>
          </a:p>
          <a:p>
            <a:pPr eaLnBrk="1" hangingPunct="1">
              <a:buBlip>
                <a:blip r:embed="rId3"/>
              </a:buBlip>
            </a:pPr>
            <a:r>
              <a:rPr lang="en-AU" sz="2400" dirty="0">
                <a:solidFill>
                  <a:srgbClr val="4D85C5"/>
                </a:solidFill>
              </a:rPr>
              <a:t>If hands visibly soiled then they must be washed</a:t>
            </a:r>
          </a:p>
          <a:p>
            <a:pPr eaLnBrk="1" hangingPunct="1">
              <a:buBlip>
                <a:blip r:embed="rId3"/>
              </a:buBlip>
            </a:pPr>
            <a:r>
              <a:rPr lang="en-AU" sz="2400" dirty="0">
                <a:solidFill>
                  <a:srgbClr val="4D85C5"/>
                </a:solidFill>
              </a:rPr>
              <a:t>Bottles of ABHR must not be topped up </a:t>
            </a:r>
          </a:p>
          <a:p>
            <a:pPr eaLnBrk="1" hangingPunct="1">
              <a:buBlip>
                <a:blip r:embed="rId3"/>
              </a:buBlip>
            </a:pPr>
            <a:r>
              <a:rPr lang="en-AU" sz="2400" dirty="0">
                <a:solidFill>
                  <a:srgbClr val="4D85C5"/>
                </a:solidFill>
              </a:rPr>
              <a:t>Gloves are not a substitute for HH</a:t>
            </a:r>
          </a:p>
          <a:p>
            <a:pPr eaLnBrk="1" hangingPunct="1">
              <a:buFontTx/>
              <a:buNone/>
            </a:pPr>
            <a:endParaRPr lang="en-AU" sz="2400" dirty="0">
              <a:solidFill>
                <a:srgbClr val="4D85C5"/>
              </a:solidFill>
            </a:endParaRPr>
          </a:p>
          <a:p>
            <a:pPr eaLnBrk="1" hangingPunct="1">
              <a:buFontTx/>
              <a:buNone/>
            </a:pPr>
            <a:r>
              <a:rPr lang="en-AU" sz="2800" dirty="0">
                <a:solidFill>
                  <a:srgbClr val="1C3F95"/>
                </a:solidFill>
              </a:rPr>
              <a:t>After that, vary your talks for each HCW group</a:t>
            </a:r>
          </a:p>
          <a:p>
            <a:pPr eaLnBrk="1" hangingPunct="1">
              <a:buFontTx/>
              <a:buNone/>
            </a:pPr>
            <a:endParaRPr lang="en-AU"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8256"/>
            <a:ext cx="8229600" cy="1143000"/>
          </a:xfrm>
        </p:spPr>
        <p:txBody>
          <a:bodyPr/>
          <a:lstStyle/>
          <a:p>
            <a:pPr eaLnBrk="1" hangingPunct="1"/>
            <a:r>
              <a:rPr lang="en-AU" sz="3600" dirty="0"/>
              <a:t>Education</a:t>
            </a:r>
          </a:p>
        </p:txBody>
      </p:sp>
      <p:sp>
        <p:nvSpPr>
          <p:cNvPr id="14339" name="Rectangle 3"/>
          <p:cNvSpPr>
            <a:spLocks noGrp="1" noChangeArrowheads="1"/>
          </p:cNvSpPr>
          <p:nvPr>
            <p:ph idx="1"/>
          </p:nvPr>
        </p:nvSpPr>
        <p:spPr>
          <a:xfrm>
            <a:off x="468313" y="1412875"/>
            <a:ext cx="8458200" cy="4525963"/>
          </a:xfrm>
        </p:spPr>
        <p:txBody>
          <a:bodyPr/>
          <a:lstStyle/>
          <a:p>
            <a:pPr eaLnBrk="1" hangingPunct="1">
              <a:buFontTx/>
              <a:buNone/>
            </a:pPr>
            <a:r>
              <a:rPr lang="en-AU" sz="2800" dirty="0">
                <a:solidFill>
                  <a:srgbClr val="1C3F95"/>
                </a:solidFill>
              </a:rPr>
              <a:t>Keep your message simple:</a:t>
            </a:r>
          </a:p>
          <a:p>
            <a:pPr eaLnBrk="1" hangingPunct="1">
              <a:buBlip>
                <a:blip r:embed="rId3"/>
              </a:buBlip>
            </a:pPr>
            <a:r>
              <a:rPr lang="en-AU" sz="2800" dirty="0">
                <a:solidFill>
                  <a:srgbClr val="4D85C5"/>
                </a:solidFill>
              </a:rPr>
              <a:t>Hand hygiene before touching a patient</a:t>
            </a:r>
          </a:p>
          <a:p>
            <a:pPr eaLnBrk="1" hangingPunct="1">
              <a:buBlip>
                <a:blip r:embed="rId3"/>
              </a:buBlip>
            </a:pPr>
            <a:r>
              <a:rPr lang="en-AU" sz="2800" dirty="0">
                <a:solidFill>
                  <a:srgbClr val="4D85C5"/>
                </a:solidFill>
              </a:rPr>
              <a:t>Hand hygiene after touching a patient</a:t>
            </a:r>
          </a:p>
          <a:p>
            <a:pPr eaLnBrk="1" hangingPunct="1">
              <a:buBlip>
                <a:blip r:embed="rId3"/>
              </a:buBlip>
            </a:pPr>
            <a:r>
              <a:rPr lang="en-AU" sz="2800" dirty="0">
                <a:solidFill>
                  <a:srgbClr val="4D85C5"/>
                </a:solidFill>
              </a:rPr>
              <a:t>If you do anything invasive:</a:t>
            </a:r>
          </a:p>
          <a:p>
            <a:pPr lvl="1" eaLnBrk="1" hangingPunct="1">
              <a:buBlip>
                <a:blip r:embed="rId3"/>
              </a:buBlip>
            </a:pPr>
            <a:r>
              <a:rPr lang="en-AU" sz="2400" dirty="0">
                <a:solidFill>
                  <a:srgbClr val="4D85C5"/>
                </a:solidFill>
              </a:rPr>
              <a:t>Hand hygiene before a procedure</a:t>
            </a:r>
          </a:p>
          <a:p>
            <a:pPr lvl="1" eaLnBrk="1" hangingPunct="1">
              <a:buBlip>
                <a:blip r:embed="rId3"/>
              </a:buBlip>
            </a:pPr>
            <a:r>
              <a:rPr lang="en-AU" sz="2400" dirty="0">
                <a:solidFill>
                  <a:srgbClr val="4D85C5"/>
                </a:solidFill>
              </a:rPr>
              <a:t>Hand hygiene after a procedure or after handling </a:t>
            </a:r>
            <a:r>
              <a:rPr lang="en-AU" sz="2400">
                <a:solidFill>
                  <a:srgbClr val="4D85C5"/>
                </a:solidFill>
              </a:rPr>
              <a:t>body fluids</a:t>
            </a:r>
            <a:endParaRPr lang="en-AU" sz="2000" dirty="0">
              <a:solidFill>
                <a:srgbClr val="4D85C5"/>
              </a:solidFill>
            </a:endParaRPr>
          </a:p>
          <a:p>
            <a:pPr eaLnBrk="1" hangingPunct="1">
              <a:buBlip>
                <a:blip r:embed="rId3"/>
              </a:buBlip>
            </a:pPr>
            <a:r>
              <a:rPr lang="en-AU" sz="2800" dirty="0">
                <a:solidFill>
                  <a:srgbClr val="4D85C5"/>
                </a:solidFill>
              </a:rPr>
              <a:t>Hand hygiene after touching anything in the patient’s room</a:t>
            </a:r>
          </a:p>
          <a:p>
            <a:pPr eaLnBrk="1" hangingPunct="1">
              <a:buFontTx/>
              <a:buNone/>
            </a:pPr>
            <a:endParaRPr lang="en-AU" sz="2400" dirty="0">
              <a:solidFill>
                <a:srgbClr val="4D85C5"/>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384"/>
            <a:ext cx="9144000" cy="1143000"/>
          </a:xfrm>
        </p:spPr>
        <p:txBody>
          <a:bodyPr/>
          <a:lstStyle/>
          <a:p>
            <a:pPr eaLnBrk="1" hangingPunct="1"/>
            <a:r>
              <a:rPr lang="en-AU" sz="3600" dirty="0"/>
              <a:t>Interventions to Improve HHC</a:t>
            </a:r>
          </a:p>
        </p:txBody>
      </p:sp>
      <p:sp>
        <p:nvSpPr>
          <p:cNvPr id="15363" name="Rectangle 3"/>
          <p:cNvSpPr>
            <a:spLocks noGrp="1" noChangeArrowheads="1"/>
          </p:cNvSpPr>
          <p:nvPr>
            <p:ph idx="1"/>
          </p:nvPr>
        </p:nvSpPr>
        <p:spPr>
          <a:xfrm>
            <a:off x="251520" y="1340768"/>
            <a:ext cx="8640960" cy="4525963"/>
          </a:xfrm>
        </p:spPr>
        <p:txBody>
          <a:bodyPr/>
          <a:lstStyle/>
          <a:p>
            <a:pPr eaLnBrk="1" hangingPunct="1">
              <a:buBlip>
                <a:blip r:embed="rId3"/>
              </a:buBlip>
            </a:pPr>
            <a:r>
              <a:rPr lang="en-AU" dirty="0">
                <a:solidFill>
                  <a:srgbClr val="1C3F95"/>
                </a:solidFill>
              </a:rPr>
              <a:t>Small or large</a:t>
            </a:r>
          </a:p>
          <a:p>
            <a:pPr eaLnBrk="1" hangingPunct="1">
              <a:buBlip>
                <a:blip r:embed="rId3"/>
              </a:buBlip>
            </a:pPr>
            <a:r>
              <a:rPr lang="en-AU" dirty="0">
                <a:solidFill>
                  <a:srgbClr val="1C3F95"/>
                </a:solidFill>
              </a:rPr>
              <a:t>May involve:</a:t>
            </a:r>
          </a:p>
          <a:p>
            <a:pPr lvl="1" eaLnBrk="1" hangingPunct="1">
              <a:buBlip>
                <a:blip r:embed="rId3"/>
              </a:buBlip>
            </a:pPr>
            <a:r>
              <a:rPr lang="en-AU">
                <a:solidFill>
                  <a:srgbClr val="4D85C5"/>
                </a:solidFill>
              </a:rPr>
              <a:t>Policy change </a:t>
            </a:r>
            <a:endParaRPr lang="en-AU" dirty="0">
              <a:solidFill>
                <a:srgbClr val="4D85C5"/>
              </a:solidFill>
            </a:endParaRPr>
          </a:p>
          <a:p>
            <a:pPr lvl="1" eaLnBrk="1" hangingPunct="1">
              <a:buBlip>
                <a:blip r:embed="rId3"/>
              </a:buBlip>
            </a:pPr>
            <a:r>
              <a:rPr lang="en-AU" dirty="0">
                <a:solidFill>
                  <a:srgbClr val="4D85C5"/>
                </a:solidFill>
              </a:rPr>
              <a:t>Improving product placement </a:t>
            </a:r>
          </a:p>
          <a:p>
            <a:pPr lvl="1" eaLnBrk="1" hangingPunct="1">
              <a:buBlip>
                <a:blip r:embed="rId3"/>
              </a:buBlip>
            </a:pPr>
            <a:r>
              <a:rPr lang="en-AU" dirty="0">
                <a:solidFill>
                  <a:srgbClr val="4D85C5"/>
                </a:solidFill>
              </a:rPr>
              <a:t>Improving workflows</a:t>
            </a:r>
          </a:p>
          <a:p>
            <a:pPr eaLnBrk="1" hangingPunct="1">
              <a:buBlip>
                <a:blip r:embed="rId3"/>
              </a:buBlip>
            </a:pPr>
            <a:r>
              <a:rPr lang="en-AU" dirty="0">
                <a:solidFill>
                  <a:srgbClr val="1C3F95"/>
                </a:solidFill>
              </a:rPr>
              <a:t>Encourage local ownership &amp; new ideas</a:t>
            </a:r>
          </a:p>
          <a:p>
            <a:pPr eaLnBrk="1" hangingPunct="1">
              <a:buBlip>
                <a:blip r:embed="rId3"/>
              </a:buBlip>
            </a:pPr>
            <a:r>
              <a:rPr lang="en-AU" dirty="0">
                <a:solidFill>
                  <a:srgbClr val="1C3F95"/>
                </a:solidFill>
              </a:rPr>
              <a:t>Address issues &amp; concerns </a:t>
            </a:r>
            <a:r>
              <a:rPr lang="en-AU" dirty="0" err="1">
                <a:solidFill>
                  <a:srgbClr val="1C3F95"/>
                </a:solidFill>
              </a:rPr>
              <a:t>eg</a:t>
            </a:r>
            <a:r>
              <a:rPr lang="en-AU" dirty="0">
                <a:solidFill>
                  <a:srgbClr val="1C3F95"/>
                </a:solidFill>
              </a:rPr>
              <a:t>. skin care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7384"/>
            <a:ext cx="9144000" cy="1143000"/>
          </a:xfrm>
        </p:spPr>
        <p:txBody>
          <a:bodyPr/>
          <a:lstStyle/>
          <a:p>
            <a:pPr eaLnBrk="1" hangingPunct="1"/>
            <a:r>
              <a:rPr lang="en-AU" sz="3600" dirty="0"/>
              <a:t>Not just Hand Hygiene</a:t>
            </a:r>
          </a:p>
        </p:txBody>
      </p:sp>
      <p:sp>
        <p:nvSpPr>
          <p:cNvPr id="16387" name="Rectangle 3"/>
          <p:cNvSpPr>
            <a:spLocks noGrp="1" noChangeArrowheads="1"/>
          </p:cNvSpPr>
          <p:nvPr>
            <p:ph idx="1"/>
          </p:nvPr>
        </p:nvSpPr>
        <p:spPr>
          <a:xfrm>
            <a:off x="251520" y="1196752"/>
            <a:ext cx="5267325" cy="4525963"/>
          </a:xfrm>
        </p:spPr>
        <p:txBody>
          <a:bodyPr/>
          <a:lstStyle/>
          <a:p>
            <a:pPr eaLnBrk="1" hangingPunct="1">
              <a:buBlip>
                <a:blip r:embed="rId3"/>
              </a:buBlip>
            </a:pPr>
            <a:r>
              <a:rPr lang="en-AU" sz="2800" dirty="0">
                <a:solidFill>
                  <a:srgbClr val="1C3F95"/>
                </a:solidFill>
              </a:rPr>
              <a:t>To complement and help sustain your HH culture change program clean all shared equipment between patients</a:t>
            </a:r>
          </a:p>
          <a:p>
            <a:pPr eaLnBrk="1" hangingPunct="1">
              <a:buBlip>
                <a:blip r:embed="rId3"/>
              </a:buBlip>
            </a:pPr>
            <a:r>
              <a:rPr lang="en-AU" sz="2800" dirty="0">
                <a:solidFill>
                  <a:srgbClr val="1C3F95"/>
                </a:solidFill>
              </a:rPr>
              <a:t>Cleaning product must be readily available at point of use</a:t>
            </a:r>
          </a:p>
        </p:txBody>
      </p:sp>
      <p:pic>
        <p:nvPicPr>
          <p:cNvPr id="16388" name="Picture 4" descr="equip"/>
          <p:cNvPicPr>
            <a:picLocks noChangeAspect="1" noChangeArrowheads="1"/>
          </p:cNvPicPr>
          <p:nvPr/>
        </p:nvPicPr>
        <p:blipFill>
          <a:blip r:embed="rId4" cstate="print"/>
          <a:srcRect/>
          <a:stretch>
            <a:fillRect/>
          </a:stretch>
        </p:blipFill>
        <p:spPr bwMode="auto">
          <a:xfrm>
            <a:off x="5724128" y="1412776"/>
            <a:ext cx="3168650" cy="37449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8640"/>
            <a:ext cx="9144000" cy="646331"/>
          </a:xfrm>
          <a:prstGeom prst="rect">
            <a:avLst/>
          </a:prstGeom>
          <a:noFill/>
        </p:spPr>
        <p:txBody>
          <a:bodyPr wrap="square" rtlCol="0">
            <a:spAutoFit/>
          </a:bodyPr>
          <a:lstStyle/>
          <a:p>
            <a:pPr algn="ctr"/>
            <a:r>
              <a:rPr lang="en-AU" sz="3600" dirty="0">
                <a:solidFill>
                  <a:schemeClr val="bg1"/>
                </a:solidFill>
                <a:latin typeface="Arial Black" pitchFamily="34" charset="0"/>
              </a:rPr>
              <a:t>Session Objective</a:t>
            </a:r>
          </a:p>
        </p:txBody>
      </p:sp>
      <p:sp>
        <p:nvSpPr>
          <p:cNvPr id="3" name="TextBox 2"/>
          <p:cNvSpPr txBox="1"/>
          <p:nvPr/>
        </p:nvSpPr>
        <p:spPr>
          <a:xfrm>
            <a:off x="611560" y="1484784"/>
            <a:ext cx="7848872" cy="2062103"/>
          </a:xfrm>
          <a:prstGeom prst="rect">
            <a:avLst/>
          </a:prstGeom>
          <a:noFill/>
        </p:spPr>
        <p:txBody>
          <a:bodyPr wrap="square" rtlCol="0">
            <a:spAutoFit/>
          </a:bodyPr>
          <a:lstStyle/>
          <a:p>
            <a:r>
              <a:rPr lang="en-AU" sz="3200" dirty="0">
                <a:solidFill>
                  <a:srgbClr val="1C3F95"/>
                </a:solidFill>
              </a:rPr>
              <a:t>Demonstrate the multi modal components of a successful hand hygiene program</a:t>
            </a:r>
          </a:p>
          <a:p>
            <a:endParaRPr lang="en-AU" sz="3200" dirty="0">
              <a:solidFill>
                <a:srgbClr val="1C3F95"/>
              </a:solidFill>
            </a:endParaRPr>
          </a:p>
          <a:p>
            <a:endParaRPr lang="en-AU" sz="3200" dirty="0">
              <a:solidFill>
                <a:srgbClr val="1C3F95"/>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1052736"/>
          </a:xfrm>
        </p:spPr>
        <p:txBody>
          <a:bodyPr/>
          <a:lstStyle/>
          <a:p>
            <a:pPr eaLnBrk="1" hangingPunct="1"/>
            <a:r>
              <a:rPr lang="en-AU" sz="3600" dirty="0"/>
              <a:t>All the pieces fit together…</a:t>
            </a:r>
          </a:p>
        </p:txBody>
      </p:sp>
      <p:sp>
        <p:nvSpPr>
          <p:cNvPr id="17411" name="Text Box 3"/>
          <p:cNvSpPr txBox="1">
            <a:spLocks noChangeArrowheads="1"/>
          </p:cNvSpPr>
          <p:nvPr/>
        </p:nvSpPr>
        <p:spPr bwMode="auto">
          <a:xfrm>
            <a:off x="3962400" y="2895600"/>
            <a:ext cx="990600" cy="366713"/>
          </a:xfrm>
          <a:prstGeom prst="rect">
            <a:avLst/>
          </a:prstGeom>
          <a:noFill/>
          <a:ln w="9525">
            <a:noFill/>
            <a:miter lim="800000"/>
            <a:headEnd/>
            <a:tailEnd/>
          </a:ln>
        </p:spPr>
        <p:txBody>
          <a:bodyPr>
            <a:spAutoFit/>
          </a:bodyPr>
          <a:lstStyle/>
          <a:p>
            <a:pPr>
              <a:spcBef>
                <a:spcPct val="50000"/>
              </a:spcBef>
            </a:pPr>
            <a:endParaRPr lang="en-US"/>
          </a:p>
        </p:txBody>
      </p:sp>
      <p:sp>
        <p:nvSpPr>
          <p:cNvPr id="17412" name="Text Box 4"/>
          <p:cNvSpPr txBox="1">
            <a:spLocks noChangeArrowheads="1"/>
          </p:cNvSpPr>
          <p:nvPr/>
        </p:nvSpPr>
        <p:spPr bwMode="auto">
          <a:xfrm>
            <a:off x="1981200" y="2895600"/>
            <a:ext cx="1905000" cy="366713"/>
          </a:xfrm>
          <a:prstGeom prst="rect">
            <a:avLst/>
          </a:prstGeom>
          <a:noFill/>
          <a:ln w="9525">
            <a:noFill/>
            <a:miter lim="800000"/>
            <a:headEnd/>
            <a:tailEnd/>
          </a:ln>
        </p:spPr>
        <p:txBody>
          <a:bodyPr>
            <a:spAutoFit/>
          </a:bodyPr>
          <a:lstStyle/>
          <a:p>
            <a:pPr>
              <a:spcBef>
                <a:spcPct val="50000"/>
              </a:spcBef>
            </a:pPr>
            <a:endParaRPr lang="en-US"/>
          </a:p>
        </p:txBody>
      </p:sp>
      <p:sp>
        <p:nvSpPr>
          <p:cNvPr id="17413" name="Puzzle2"/>
          <p:cNvSpPr>
            <a:spLocks noEditPoints="1" noChangeArrowheads="1"/>
          </p:cNvSpPr>
          <p:nvPr/>
        </p:nvSpPr>
        <p:spPr bwMode="auto">
          <a:xfrm>
            <a:off x="3821113" y="2719388"/>
            <a:ext cx="3465512" cy="2263775"/>
          </a:xfrm>
          <a:custGeom>
            <a:avLst/>
            <a:gdLst>
              <a:gd name="T0" fmla="*/ 283177 w 21600"/>
              <a:gd name="T1" fmla="*/ 147031347 h 21600"/>
              <a:gd name="T2" fmla="*/ 108164246 w 21600"/>
              <a:gd name="T3" fmla="*/ 232431652 h 21600"/>
              <a:gd name="T4" fmla="*/ 267707577 w 21600"/>
              <a:gd name="T5" fmla="*/ 152775884 h 21600"/>
              <a:gd name="T6" fmla="*/ 432991341 w 21600"/>
              <a:gd name="T7" fmla="*/ 232750047 h 21600"/>
              <a:gd name="T8" fmla="*/ 556007988 w 21600"/>
              <a:gd name="T9" fmla="*/ 165671117 h 21600"/>
              <a:gd name="T10" fmla="*/ 434741745 w 21600"/>
              <a:gd name="T11" fmla="*/ 63036914 h 21600"/>
              <a:gd name="T12" fmla="*/ 278003994 w 21600"/>
              <a:gd name="T13" fmla="*/ 307601 h 21600"/>
              <a:gd name="T14" fmla="*/ 108164246 w 21600"/>
              <a:gd name="T15" fmla="*/ 64739461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alpha val="20000"/>
            </a:srgbClr>
          </a:solidFill>
          <a:ln w="28575">
            <a:solidFill>
              <a:srgbClr val="000000"/>
            </a:solidFill>
            <a:miter lim="800000"/>
            <a:headEnd/>
            <a:tailEnd/>
          </a:ln>
        </p:spPr>
        <p:txBody>
          <a:bodyPr/>
          <a:lstStyle/>
          <a:p>
            <a:endParaRPr lang="en-AU"/>
          </a:p>
        </p:txBody>
      </p:sp>
      <p:sp>
        <p:nvSpPr>
          <p:cNvPr id="17414" name="Puzzle4"/>
          <p:cNvSpPr>
            <a:spLocks noEditPoints="1" noChangeArrowheads="1"/>
          </p:cNvSpPr>
          <p:nvPr/>
        </p:nvSpPr>
        <p:spPr bwMode="auto">
          <a:xfrm>
            <a:off x="2481263" y="2690813"/>
            <a:ext cx="2089150" cy="2894012"/>
          </a:xfrm>
          <a:custGeom>
            <a:avLst/>
            <a:gdLst>
              <a:gd name="T0" fmla="*/ 77709799 w 21600"/>
              <a:gd name="T1" fmla="*/ 208108127 h 21600"/>
              <a:gd name="T2" fmla="*/ 4237686 w 21600"/>
              <a:gd name="T3" fmla="*/ 304057251 h 21600"/>
              <a:gd name="T4" fmla="*/ 107579531 w 21600"/>
              <a:gd name="T5" fmla="*/ 387745617 h 21600"/>
              <a:gd name="T6" fmla="*/ 195701104 w 21600"/>
              <a:gd name="T7" fmla="*/ 300700198 h 21600"/>
              <a:gd name="T8" fmla="*/ 130704382 w 21600"/>
              <a:gd name="T9" fmla="*/ 195452456 h 21600"/>
              <a:gd name="T10" fmla="*/ 196758252 w 21600"/>
              <a:gd name="T11" fmla="*/ 84657759 h 21600"/>
              <a:gd name="T12" fmla="*/ 103856300 w 21600"/>
              <a:gd name="T13" fmla="*/ 197490 h 21600"/>
              <a:gd name="T14" fmla="*/ 4237686 w 21600"/>
              <a:gd name="T15" fmla="*/ 84657759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alpha val="20000"/>
            </a:srgbClr>
          </a:solidFill>
          <a:ln w="28575">
            <a:solidFill>
              <a:srgbClr val="000000"/>
            </a:solidFill>
            <a:miter lim="800000"/>
            <a:headEnd/>
            <a:tailEnd/>
          </a:ln>
        </p:spPr>
        <p:txBody>
          <a:bodyPr/>
          <a:lstStyle/>
          <a:p>
            <a:endParaRPr lang="en-AU"/>
          </a:p>
        </p:txBody>
      </p:sp>
      <p:sp>
        <p:nvSpPr>
          <p:cNvPr id="17415" name="Puzzle1"/>
          <p:cNvSpPr>
            <a:spLocks noEditPoints="1" noChangeArrowheads="1"/>
          </p:cNvSpPr>
          <p:nvPr/>
        </p:nvSpPr>
        <p:spPr bwMode="auto">
          <a:xfrm>
            <a:off x="1763713" y="1660525"/>
            <a:ext cx="3508375" cy="1724025"/>
          </a:xfrm>
          <a:custGeom>
            <a:avLst/>
            <a:gdLst>
              <a:gd name="T0" fmla="*/ 441631324 w 21600"/>
              <a:gd name="T1" fmla="*/ 134279270 h 21600"/>
              <a:gd name="T2" fmla="*/ 447857388 w 21600"/>
              <a:gd name="T3" fmla="*/ 3319067 h 21600"/>
              <a:gd name="T4" fmla="*/ 124654021 w 21600"/>
              <a:gd name="T5" fmla="*/ 5453187 h 21600"/>
              <a:gd name="T6" fmla="*/ 132964319 w 21600"/>
              <a:gd name="T7" fmla="*/ 133807877 h 21600"/>
              <a:gd name="T8" fmla="*/ 285213649 w 21600"/>
              <a:gd name="T9" fmla="*/ 82085051 h 21600"/>
              <a:gd name="T10" fmla="*/ 286110720 w 21600"/>
              <a:gd name="T11" fmla="*/ 55513286 h 21600"/>
              <a:gd name="T12" fmla="*/ 569846791 w 21600"/>
              <a:gd name="T13" fmla="*/ 63705913 h 21600"/>
              <a:gd name="T14" fmla="*/ 1477416 w 21600"/>
              <a:gd name="T15" fmla="*/ 63705913 h 21600"/>
              <a:gd name="T16" fmla="*/ 0 60000 65536"/>
              <a:gd name="T17" fmla="*/ 0 60000 65536"/>
              <a:gd name="T18" fmla="*/ 0 60000 65536"/>
              <a:gd name="T19" fmla="*/ 0 60000 65536"/>
              <a:gd name="T20" fmla="*/ 0 60000 65536"/>
              <a:gd name="T21" fmla="*/ 0 60000 65536"/>
              <a:gd name="T22" fmla="*/ 0 60000 65536"/>
              <a:gd name="T23" fmla="*/ 0 60000 65536"/>
              <a:gd name="T24" fmla="*/ 6086 w 21600"/>
              <a:gd name="T25" fmla="*/ 2569 h 21600"/>
              <a:gd name="T26" fmla="*/ 16132 w 21600"/>
              <a:gd name="T27" fmla="*/ 195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alpha val="20000"/>
            </a:srgbClr>
          </a:solidFill>
          <a:ln w="28575">
            <a:solidFill>
              <a:srgbClr val="000000"/>
            </a:solidFill>
            <a:miter lim="800000"/>
            <a:headEnd/>
            <a:tailEnd/>
          </a:ln>
        </p:spPr>
        <p:txBody>
          <a:bodyPr/>
          <a:lstStyle/>
          <a:p>
            <a:endParaRPr lang="en-AU"/>
          </a:p>
        </p:txBody>
      </p:sp>
      <p:sp>
        <p:nvSpPr>
          <p:cNvPr id="17416" name="Text Box 10"/>
          <p:cNvSpPr txBox="1">
            <a:spLocks noChangeArrowheads="1"/>
          </p:cNvSpPr>
          <p:nvPr/>
        </p:nvSpPr>
        <p:spPr bwMode="auto">
          <a:xfrm>
            <a:off x="2195513" y="2349500"/>
            <a:ext cx="2663825" cy="3667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Introduce HH Program</a:t>
            </a:r>
          </a:p>
        </p:txBody>
      </p:sp>
      <p:sp>
        <p:nvSpPr>
          <p:cNvPr id="17417" name="Text Box 12"/>
          <p:cNvSpPr txBox="1">
            <a:spLocks noChangeArrowheads="1"/>
          </p:cNvSpPr>
          <p:nvPr/>
        </p:nvSpPr>
        <p:spPr bwMode="auto">
          <a:xfrm>
            <a:off x="4859338" y="3716338"/>
            <a:ext cx="1441450" cy="366712"/>
          </a:xfrm>
          <a:prstGeom prst="rect">
            <a:avLst/>
          </a:prstGeom>
          <a:noFill/>
          <a:ln w="9525">
            <a:noFill/>
            <a:miter lim="800000"/>
            <a:headEnd/>
            <a:tailEnd/>
          </a:ln>
        </p:spPr>
        <p:txBody>
          <a:bodyPr>
            <a:spAutoFit/>
          </a:bodyPr>
          <a:lstStyle/>
          <a:p>
            <a:pPr>
              <a:spcBef>
                <a:spcPct val="50000"/>
              </a:spcBef>
            </a:pPr>
            <a:r>
              <a:rPr lang="en-AU" b="1">
                <a:solidFill>
                  <a:schemeClr val="bg2"/>
                </a:solidFill>
              </a:rPr>
              <a:t>Feedback</a:t>
            </a:r>
          </a:p>
        </p:txBody>
      </p:sp>
      <p:sp>
        <p:nvSpPr>
          <p:cNvPr id="17418" name="Text Box 13"/>
          <p:cNvSpPr txBox="1">
            <a:spLocks noChangeArrowheads="1"/>
          </p:cNvSpPr>
          <p:nvPr/>
        </p:nvSpPr>
        <p:spPr bwMode="auto">
          <a:xfrm>
            <a:off x="2627313" y="3644900"/>
            <a:ext cx="1873250" cy="11922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Education </a:t>
            </a:r>
          </a:p>
          <a:p>
            <a:pPr algn="ctr">
              <a:spcBef>
                <a:spcPct val="50000"/>
              </a:spcBef>
            </a:pPr>
            <a:r>
              <a:rPr lang="en-AU" b="1">
                <a:solidFill>
                  <a:schemeClr val="bg2"/>
                </a:solidFill>
              </a:rPr>
              <a:t>&amp; </a:t>
            </a:r>
          </a:p>
          <a:p>
            <a:pPr algn="ctr">
              <a:spcBef>
                <a:spcPct val="50000"/>
              </a:spcBef>
            </a:pPr>
            <a:r>
              <a:rPr lang="en-AU" b="1">
                <a:solidFill>
                  <a:schemeClr val="bg2"/>
                </a:solidFill>
              </a:rPr>
              <a:t>Interventions</a:t>
            </a:r>
          </a:p>
        </p:txBody>
      </p:sp>
      <p:sp>
        <p:nvSpPr>
          <p:cNvPr id="17419" name="Puzzle3"/>
          <p:cNvSpPr>
            <a:spLocks noEditPoints="1" noChangeArrowheads="1"/>
          </p:cNvSpPr>
          <p:nvPr/>
        </p:nvSpPr>
        <p:spPr bwMode="auto">
          <a:xfrm>
            <a:off x="3995738" y="908050"/>
            <a:ext cx="2628900" cy="3168650"/>
          </a:xfrm>
          <a:custGeom>
            <a:avLst/>
            <a:gdLst>
              <a:gd name="T0" fmla="*/ 153921005 w 21600"/>
              <a:gd name="T1" fmla="*/ 340144039 h 21600"/>
              <a:gd name="T2" fmla="*/ 304420303 w 21600"/>
              <a:gd name="T3" fmla="*/ 453812275 h 21600"/>
              <a:gd name="T4" fmla="*/ 195234275 w 21600"/>
              <a:gd name="T5" fmla="*/ 296996650 h 21600"/>
              <a:gd name="T6" fmla="*/ 304420303 w 21600"/>
              <a:gd name="T7" fmla="*/ 151177594 h 21600"/>
              <a:gd name="T8" fmla="*/ 155535709 w 21600"/>
              <a:gd name="T9" fmla="*/ 1119003 h 21600"/>
              <a:gd name="T10" fmla="*/ 10250519 w 21600"/>
              <a:gd name="T11" fmla="*/ 146378558 h 21600"/>
              <a:gd name="T12" fmla="*/ 119451361 w 21600"/>
              <a:gd name="T13" fmla="*/ 291078612 h 21600"/>
              <a:gd name="T14" fmla="*/ 10250519 w 21600"/>
              <a:gd name="T15" fmla="*/ 453812275 h 21600"/>
              <a:gd name="T16" fmla="*/ 0 60000 65536"/>
              <a:gd name="T17" fmla="*/ 0 60000 65536"/>
              <a:gd name="T18" fmla="*/ 0 60000 65536"/>
              <a:gd name="T19" fmla="*/ 0 60000 65536"/>
              <a:gd name="T20" fmla="*/ 0 60000 65536"/>
              <a:gd name="T21" fmla="*/ 0 60000 65536"/>
              <a:gd name="T22" fmla="*/ 0 60000 65536"/>
              <a:gd name="T23" fmla="*/ 0 60000 65536"/>
              <a:gd name="T24" fmla="*/ 2273 w 21600"/>
              <a:gd name="T25" fmla="*/ 7719 h 21600"/>
              <a:gd name="T26" fmla="*/ 19149 w 21600"/>
              <a:gd name="T27" fmla="*/ 202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AU"/>
          </a:p>
        </p:txBody>
      </p:sp>
      <p:sp>
        <p:nvSpPr>
          <p:cNvPr id="17420" name="Text Box 11"/>
          <p:cNvSpPr txBox="1">
            <a:spLocks noChangeArrowheads="1"/>
          </p:cNvSpPr>
          <p:nvPr/>
        </p:nvSpPr>
        <p:spPr bwMode="auto">
          <a:xfrm>
            <a:off x="4211638" y="1989138"/>
            <a:ext cx="2159000" cy="457200"/>
          </a:xfrm>
          <a:prstGeom prst="rect">
            <a:avLst/>
          </a:prstGeom>
          <a:noFill/>
          <a:ln w="9525">
            <a:noFill/>
            <a:miter lim="800000"/>
            <a:headEnd/>
            <a:tailEnd/>
          </a:ln>
        </p:spPr>
        <p:txBody>
          <a:bodyPr>
            <a:spAutoFit/>
          </a:bodyPr>
          <a:lstStyle/>
          <a:p>
            <a:pPr algn="ctr">
              <a:spcBef>
                <a:spcPct val="50000"/>
              </a:spcBef>
            </a:pPr>
            <a:r>
              <a:rPr lang="en-AU" sz="2400" b="1"/>
              <a:t>Auditing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Auditing Requirements</a:t>
            </a:r>
          </a:p>
        </p:txBody>
      </p:sp>
      <p:sp>
        <p:nvSpPr>
          <p:cNvPr id="3" name="Content Placeholder 2"/>
          <p:cNvSpPr>
            <a:spLocks noGrp="1"/>
          </p:cNvSpPr>
          <p:nvPr>
            <p:ph idx="1"/>
          </p:nvPr>
        </p:nvSpPr>
        <p:spPr>
          <a:xfrm>
            <a:off x="179512" y="1196752"/>
            <a:ext cx="8445500" cy="4886325"/>
          </a:xfrm>
        </p:spPr>
        <p:txBody>
          <a:bodyPr/>
          <a:lstStyle/>
          <a:p>
            <a:pPr>
              <a:spcAft>
                <a:spcPts val="600"/>
              </a:spcAft>
              <a:buBlip>
                <a:blip r:embed="rId3"/>
              </a:buBlip>
            </a:pPr>
            <a:r>
              <a:rPr lang="en-AU" dirty="0">
                <a:latin typeface="Arial"/>
                <a:cs typeface="Arial"/>
              </a:rPr>
              <a:t>For Australian submission of data is </a:t>
            </a:r>
            <a:br>
              <a:rPr lang="en-AU" dirty="0">
                <a:latin typeface="Arial"/>
                <a:cs typeface="Arial"/>
              </a:rPr>
            </a:br>
            <a:r>
              <a:rPr lang="en-AU" dirty="0">
                <a:latin typeface="Arial"/>
                <a:cs typeface="Arial"/>
              </a:rPr>
              <a:t>3 x every year</a:t>
            </a:r>
          </a:p>
          <a:p>
            <a:pPr lvl="1">
              <a:spcAft>
                <a:spcPts val="600"/>
              </a:spcAft>
              <a:buBlip>
                <a:blip r:embed="rId3"/>
              </a:buBlip>
            </a:pPr>
            <a:r>
              <a:rPr lang="en-AU" dirty="0"/>
              <a:t>March 31</a:t>
            </a:r>
            <a:r>
              <a:rPr lang="en-AU" baseline="30000" dirty="0"/>
              <a:t>st</a:t>
            </a:r>
            <a:r>
              <a:rPr lang="en-AU" dirty="0"/>
              <a:t> </a:t>
            </a:r>
          </a:p>
          <a:p>
            <a:pPr lvl="1">
              <a:spcAft>
                <a:spcPts val="600"/>
              </a:spcAft>
              <a:buBlip>
                <a:blip r:embed="rId3"/>
              </a:buBlip>
            </a:pPr>
            <a:r>
              <a:rPr lang="en-AU" dirty="0"/>
              <a:t>June 30</a:t>
            </a:r>
            <a:r>
              <a:rPr lang="en-AU" baseline="30000" dirty="0"/>
              <a:t>th</a:t>
            </a:r>
            <a:r>
              <a:rPr lang="en-AU" dirty="0"/>
              <a:t> </a:t>
            </a:r>
          </a:p>
          <a:p>
            <a:pPr lvl="1">
              <a:spcAft>
                <a:spcPts val="600"/>
              </a:spcAft>
              <a:buBlip>
                <a:blip r:embed="rId3"/>
              </a:buBlip>
            </a:pPr>
            <a:r>
              <a:rPr lang="en-AU" dirty="0"/>
              <a:t>October 31</a:t>
            </a:r>
            <a:r>
              <a:rPr lang="en-AU" baseline="30000" dirty="0"/>
              <a:t>st</a:t>
            </a:r>
            <a:r>
              <a:rPr lang="en-AU" dirty="0"/>
              <a:t> </a:t>
            </a:r>
          </a:p>
          <a:p>
            <a:pPr>
              <a:spcAft>
                <a:spcPts val="600"/>
              </a:spcAft>
              <a:buBlip>
                <a:blip r:embed="rId3"/>
              </a:buBlip>
            </a:pPr>
            <a:r>
              <a:rPr lang="en-AU" dirty="0"/>
              <a:t>Required Moments depend on the number of acute beds at each </a:t>
            </a:r>
            <a:br>
              <a:rPr lang="en-AU" dirty="0"/>
            </a:br>
            <a:r>
              <a:rPr lang="en-AU" dirty="0"/>
              <a:t>healthcare facility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Department Selection - Hospitals</a:t>
            </a:r>
          </a:p>
        </p:txBody>
      </p:sp>
      <p:sp>
        <p:nvSpPr>
          <p:cNvPr id="3" name="Content Placeholder 2"/>
          <p:cNvSpPr>
            <a:spLocks noGrp="1"/>
          </p:cNvSpPr>
          <p:nvPr>
            <p:ph idx="1"/>
          </p:nvPr>
        </p:nvSpPr>
        <p:spPr>
          <a:xfrm>
            <a:off x="179512" y="1196752"/>
            <a:ext cx="8445500" cy="4886325"/>
          </a:xfrm>
        </p:spPr>
        <p:txBody>
          <a:bodyPr/>
          <a:lstStyle/>
          <a:p>
            <a:pPr>
              <a:spcAft>
                <a:spcPts val="600"/>
              </a:spcAft>
              <a:buBlip>
                <a:blip r:embed="rId3"/>
              </a:buBlip>
            </a:pPr>
            <a:r>
              <a:rPr lang="en-AU" dirty="0"/>
              <a:t>All eligible departments should be audited a minimum of once per year (ideally each audit period)</a:t>
            </a:r>
          </a:p>
          <a:p>
            <a:pPr>
              <a:spcAft>
                <a:spcPts val="600"/>
              </a:spcAft>
              <a:buBlip>
                <a:blip r:embed="rId3"/>
              </a:buBlip>
            </a:pPr>
            <a:endParaRPr lang="en-AU" dirty="0"/>
          </a:p>
          <a:p>
            <a:pPr>
              <a:spcAft>
                <a:spcPts val="600"/>
              </a:spcAft>
              <a:buBlip>
                <a:blip r:embed="rId3"/>
              </a:buBlip>
            </a:pPr>
            <a:r>
              <a:rPr lang="en-AU" dirty="0"/>
              <a:t>At least 100-200 moments should be collected in each high risk area each year</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Department Selection - Hospitals</a:t>
            </a:r>
          </a:p>
        </p:txBody>
      </p:sp>
      <p:sp>
        <p:nvSpPr>
          <p:cNvPr id="3" name="Content Placeholder 2"/>
          <p:cNvSpPr>
            <a:spLocks noGrp="1"/>
          </p:cNvSpPr>
          <p:nvPr>
            <p:ph idx="1"/>
          </p:nvPr>
        </p:nvSpPr>
        <p:spPr>
          <a:xfrm>
            <a:off x="179512" y="1196752"/>
            <a:ext cx="8445500" cy="4886325"/>
          </a:xfrm>
        </p:spPr>
        <p:txBody>
          <a:bodyPr/>
          <a:lstStyle/>
          <a:p>
            <a:pPr>
              <a:spcAft>
                <a:spcPts val="600"/>
              </a:spcAft>
              <a:buBlip>
                <a:blip r:embed="rId3"/>
              </a:buBlip>
            </a:pPr>
            <a:r>
              <a:rPr lang="en-AU" dirty="0"/>
              <a:t>Eligible Departments:</a:t>
            </a:r>
          </a:p>
          <a:p>
            <a:pPr>
              <a:spcAft>
                <a:spcPts val="600"/>
              </a:spcAft>
              <a:buBlip>
                <a:blip r:embed="rId3"/>
              </a:buBlip>
            </a:pPr>
            <a:r>
              <a:rPr lang="en-AU" dirty="0"/>
              <a:t>High Risk</a:t>
            </a:r>
          </a:p>
          <a:p>
            <a:pPr lvl="1">
              <a:spcAft>
                <a:spcPts val="600"/>
              </a:spcAft>
              <a:buBlip>
                <a:blip r:embed="rId3"/>
              </a:buBlip>
            </a:pPr>
            <a:r>
              <a:rPr lang="en-AU" dirty="0"/>
              <a:t>Critical care, neonatal care, oncology/haematology, transplantation, renal</a:t>
            </a:r>
          </a:p>
          <a:p>
            <a:pPr>
              <a:spcAft>
                <a:spcPts val="600"/>
              </a:spcAft>
              <a:buBlip>
                <a:blip r:embed="rId3"/>
              </a:buBlip>
            </a:pPr>
            <a:r>
              <a:rPr lang="en-AU" dirty="0"/>
              <a:t>Standard Risk</a:t>
            </a:r>
          </a:p>
          <a:p>
            <a:pPr lvl="1">
              <a:spcAft>
                <a:spcPts val="600"/>
              </a:spcAft>
              <a:buBlip>
                <a:blip r:embed="rId3"/>
              </a:buBlip>
            </a:pPr>
            <a:r>
              <a:rPr lang="en-AU" dirty="0"/>
              <a:t>Surgical, medical, mixed, maternity, paediatrics, acute aged care, </a:t>
            </a:r>
            <a:r>
              <a:rPr lang="en-AU" dirty="0" err="1"/>
              <a:t>perioperative</a:t>
            </a:r>
            <a:r>
              <a:rPr lang="en-AU" dirty="0"/>
              <a:t>, ED, radiology, sub-acute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Department Selection - Hospitals</a:t>
            </a:r>
          </a:p>
        </p:txBody>
      </p:sp>
      <p:sp>
        <p:nvSpPr>
          <p:cNvPr id="3" name="Content Placeholder 2"/>
          <p:cNvSpPr>
            <a:spLocks noGrp="1"/>
          </p:cNvSpPr>
          <p:nvPr>
            <p:ph idx="1"/>
          </p:nvPr>
        </p:nvSpPr>
        <p:spPr>
          <a:xfrm>
            <a:off x="179512" y="1196752"/>
            <a:ext cx="8445500" cy="4886325"/>
          </a:xfrm>
        </p:spPr>
        <p:txBody>
          <a:bodyPr/>
          <a:lstStyle/>
          <a:p>
            <a:pPr>
              <a:spcAft>
                <a:spcPts val="600"/>
              </a:spcAft>
              <a:buBlip>
                <a:blip r:embed="rId3"/>
              </a:buBlip>
            </a:pPr>
            <a:r>
              <a:rPr lang="en-AU" dirty="0"/>
              <a:t>High Risk</a:t>
            </a:r>
          </a:p>
          <a:p>
            <a:pPr lvl="1">
              <a:spcAft>
                <a:spcPts val="600"/>
              </a:spcAft>
              <a:buBlip>
                <a:blip r:embed="rId3"/>
              </a:buBlip>
            </a:pPr>
            <a:r>
              <a:rPr lang="en-AU" dirty="0"/>
              <a:t>Can also include:</a:t>
            </a:r>
          </a:p>
          <a:p>
            <a:pPr lvl="2">
              <a:spcAft>
                <a:spcPts val="600"/>
              </a:spcAft>
              <a:buBlip>
                <a:blip r:embed="rId3"/>
              </a:buBlip>
            </a:pPr>
            <a:r>
              <a:rPr lang="en-AU" dirty="0"/>
              <a:t>Departments with high rates of infection</a:t>
            </a:r>
          </a:p>
          <a:p>
            <a:pPr lvl="2">
              <a:spcAft>
                <a:spcPts val="600"/>
              </a:spcAft>
              <a:buBlip>
                <a:blip r:embed="rId3"/>
              </a:buBlip>
            </a:pPr>
            <a:r>
              <a:rPr lang="en-AU" dirty="0"/>
              <a:t>High prevalence of patients with MROs</a:t>
            </a:r>
          </a:p>
          <a:p>
            <a:pPr lvl="2">
              <a:spcAft>
                <a:spcPts val="600"/>
              </a:spcAft>
              <a:buBlip>
                <a:blip r:embed="rId3"/>
              </a:buBlip>
            </a:pPr>
            <a:r>
              <a:rPr lang="en-AU" dirty="0"/>
              <a:t>Crowded accommodation</a:t>
            </a:r>
          </a:p>
          <a:p>
            <a:pPr lvl="2">
              <a:spcAft>
                <a:spcPts val="600"/>
              </a:spcAft>
              <a:buBlip>
                <a:blip r:embed="rId3"/>
              </a:buBlip>
            </a:pPr>
            <a:r>
              <a:rPr lang="en-AU" dirty="0"/>
              <a:t>Previously low HHC</a:t>
            </a:r>
          </a:p>
          <a:p>
            <a:pPr>
              <a:spcAft>
                <a:spcPts val="600"/>
              </a:spcAft>
              <a:buBlip>
                <a:blip r:embed="rId3"/>
              </a:buBlip>
            </a:pPr>
            <a:endParaRPr lang="en-AU"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Department Selection - Hospitals</a:t>
            </a:r>
          </a:p>
        </p:txBody>
      </p:sp>
      <p:sp>
        <p:nvSpPr>
          <p:cNvPr id="3" name="Content Placeholder 2"/>
          <p:cNvSpPr>
            <a:spLocks noGrp="1"/>
          </p:cNvSpPr>
          <p:nvPr>
            <p:ph idx="1"/>
          </p:nvPr>
        </p:nvSpPr>
        <p:spPr>
          <a:xfrm>
            <a:off x="179512" y="1196752"/>
            <a:ext cx="8964488" cy="4886325"/>
          </a:xfrm>
        </p:spPr>
        <p:txBody>
          <a:bodyPr/>
          <a:lstStyle/>
          <a:p>
            <a:pPr>
              <a:spcAft>
                <a:spcPts val="600"/>
              </a:spcAft>
              <a:buBlip>
                <a:blip r:embed="rId3"/>
              </a:buBlip>
            </a:pPr>
            <a:r>
              <a:rPr lang="en-AU" dirty="0"/>
              <a:t>Other Departments that can be included within an acute care facility:</a:t>
            </a:r>
          </a:p>
          <a:p>
            <a:pPr lvl="1">
              <a:spcAft>
                <a:spcPts val="600"/>
              </a:spcAft>
              <a:buBlip>
                <a:blip r:embed="rId3"/>
              </a:buBlip>
            </a:pPr>
            <a:r>
              <a:rPr lang="en-AU" dirty="0"/>
              <a:t>Ambulatory care, dental, mental health, palliative care, long term care</a:t>
            </a:r>
          </a:p>
          <a:p>
            <a:pPr lvl="1">
              <a:spcAft>
                <a:spcPts val="600"/>
              </a:spcAft>
              <a:buBlip>
                <a:blip r:embed="rId3"/>
              </a:buBlip>
            </a:pPr>
            <a:endParaRPr lang="en-AU" dirty="0"/>
          </a:p>
          <a:p>
            <a:pPr>
              <a:spcAft>
                <a:spcPts val="600"/>
              </a:spcAft>
              <a:buBlip>
                <a:blip r:embed="rId3"/>
              </a:buBlip>
            </a:pPr>
            <a:r>
              <a:rPr lang="en-AU" dirty="0"/>
              <a:t>Departments that should NOT be included:</a:t>
            </a:r>
          </a:p>
          <a:p>
            <a:pPr lvl="1">
              <a:spcAft>
                <a:spcPts val="600"/>
              </a:spcAft>
              <a:buBlip>
                <a:blip r:embed="rId3"/>
              </a:buBlip>
            </a:pPr>
            <a:r>
              <a:rPr lang="en-AU" dirty="0"/>
              <a:t>CSSD, kitchen, laundry, other areas where there are no patients</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043608"/>
          </a:xfrm>
        </p:spPr>
        <p:txBody>
          <a:bodyPr/>
          <a:lstStyle/>
          <a:p>
            <a:pPr eaLnBrk="1" hangingPunct="1"/>
            <a:r>
              <a:rPr lang="en-AU" sz="3600" dirty="0"/>
              <a:t>Required Moments</a:t>
            </a:r>
            <a:br>
              <a:rPr lang="en-AU" sz="3600" dirty="0"/>
            </a:br>
            <a:r>
              <a:rPr lang="en-AU" sz="3200" dirty="0"/>
              <a:t>Hospitals</a:t>
            </a:r>
          </a:p>
        </p:txBody>
      </p:sp>
      <p:graphicFrame>
        <p:nvGraphicFramePr>
          <p:cNvPr id="6" name="Table 5"/>
          <p:cNvGraphicFramePr>
            <a:graphicFrameLocks noGrp="1"/>
          </p:cNvGraphicFramePr>
          <p:nvPr/>
        </p:nvGraphicFramePr>
        <p:xfrm>
          <a:off x="1403648" y="1196752"/>
          <a:ext cx="5688632" cy="4608515"/>
        </p:xfrm>
        <a:graphic>
          <a:graphicData uri="http://schemas.openxmlformats.org/drawingml/2006/table">
            <a:tbl>
              <a:tblPr/>
              <a:tblGrid>
                <a:gridCol w="2806193">
                  <a:extLst>
                    <a:ext uri="{9D8B030D-6E8A-4147-A177-3AD203B41FA5}">
                      <a16:colId xmlns:a16="http://schemas.microsoft.com/office/drawing/2014/main" val="20000"/>
                    </a:ext>
                  </a:extLst>
                </a:gridCol>
                <a:gridCol w="2882439">
                  <a:extLst>
                    <a:ext uri="{9D8B030D-6E8A-4147-A177-3AD203B41FA5}">
                      <a16:colId xmlns:a16="http://schemas.microsoft.com/office/drawing/2014/main" val="20001"/>
                    </a:ext>
                  </a:extLst>
                </a:gridCol>
              </a:tblGrid>
              <a:tr h="1536171">
                <a:tc>
                  <a:txBody>
                    <a:bodyPr/>
                    <a:lstStyle/>
                    <a:p>
                      <a:pPr algn="ctr">
                        <a:lnSpc>
                          <a:spcPct val="115000"/>
                        </a:lnSpc>
                        <a:spcAft>
                          <a:spcPts val="1000"/>
                        </a:spcAft>
                      </a:pPr>
                      <a:r>
                        <a:rPr lang="en-AU" sz="1800" b="1" dirty="0">
                          <a:solidFill>
                            <a:srgbClr val="FFFFFF"/>
                          </a:solidFill>
                          <a:latin typeface="Arial"/>
                          <a:ea typeface="Times New Roman"/>
                          <a:cs typeface="Times New Roman"/>
                        </a:rPr>
                        <a:t>Number of acute inpatient beds</a:t>
                      </a:r>
                      <a:endParaRPr lang="en-AU" sz="1800" dirty="0">
                        <a:latin typeface="Calibri"/>
                        <a:ea typeface="Times New Roman"/>
                        <a:cs typeface="Times New Roman"/>
                      </a:endParaRPr>
                    </a:p>
                  </a:txBody>
                  <a:tcPr marL="68580" marR="68580" marT="0" marB="0" anchor="ctr">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AU" sz="1800" b="1">
                          <a:solidFill>
                            <a:srgbClr val="FFFFFF"/>
                          </a:solidFill>
                          <a:latin typeface="Arial"/>
                          <a:ea typeface="Times New Roman"/>
                          <a:cs typeface="Times New Roman"/>
                        </a:rPr>
                        <a:t>Minimum Total number hand hygiene moments per audit</a:t>
                      </a:r>
                      <a:endParaRPr lang="en-AU" sz="1800">
                        <a:latin typeface="Calibri"/>
                        <a:ea typeface="Times New Roman"/>
                        <a:cs typeface="Times New Roman"/>
                      </a:endParaRPr>
                    </a:p>
                  </a:txBody>
                  <a:tcPr marL="68580" marR="68580" marT="0" marB="0" anchor="ctr">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384043">
                <a:tc>
                  <a:txBody>
                    <a:bodyPr/>
                    <a:lstStyle/>
                    <a:p>
                      <a:pPr>
                        <a:lnSpc>
                          <a:spcPct val="115000"/>
                        </a:lnSpc>
                        <a:spcAft>
                          <a:spcPts val="1000"/>
                        </a:spcAft>
                      </a:pPr>
                      <a:r>
                        <a:rPr lang="en-AU" sz="1800" b="1" dirty="0">
                          <a:latin typeface="Arial"/>
                          <a:ea typeface="Times New Roman"/>
                          <a:cs typeface="Times New Roman"/>
                        </a:rPr>
                        <a:t>&gt; 400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tc>
                  <a:txBody>
                    <a:bodyPr/>
                    <a:lstStyle/>
                    <a:p>
                      <a:pPr>
                        <a:lnSpc>
                          <a:spcPct val="115000"/>
                        </a:lnSpc>
                        <a:spcAft>
                          <a:spcPts val="1000"/>
                        </a:spcAft>
                      </a:pPr>
                      <a:r>
                        <a:rPr lang="en-AU" sz="1800">
                          <a:latin typeface="Arial"/>
                          <a:ea typeface="Times New Roman"/>
                          <a:cs typeface="Times New Roman"/>
                        </a:rPr>
                        <a:t>2450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extLst>
                  <a:ext uri="{0D108BD9-81ED-4DB2-BD59-A6C34878D82A}">
                    <a16:rowId xmlns:a16="http://schemas.microsoft.com/office/drawing/2014/main" val="10001"/>
                  </a:ext>
                </a:extLst>
              </a:tr>
              <a:tr h="384043">
                <a:tc>
                  <a:txBody>
                    <a:bodyPr/>
                    <a:lstStyle/>
                    <a:p>
                      <a:pPr>
                        <a:lnSpc>
                          <a:spcPct val="115000"/>
                        </a:lnSpc>
                        <a:spcAft>
                          <a:spcPts val="1000"/>
                        </a:spcAft>
                      </a:pPr>
                      <a:r>
                        <a:rPr lang="en-AU" sz="1800" b="1" dirty="0">
                          <a:latin typeface="Arial"/>
                          <a:ea typeface="Times New Roman"/>
                          <a:cs typeface="Times New Roman"/>
                        </a:rPr>
                        <a:t>301 to 400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tc>
                  <a:txBody>
                    <a:bodyPr/>
                    <a:lstStyle/>
                    <a:p>
                      <a:pPr>
                        <a:lnSpc>
                          <a:spcPct val="115000"/>
                        </a:lnSpc>
                        <a:spcAft>
                          <a:spcPts val="1000"/>
                        </a:spcAft>
                      </a:pPr>
                      <a:r>
                        <a:rPr lang="en-AU" sz="1800">
                          <a:latin typeface="Arial"/>
                          <a:ea typeface="Times New Roman"/>
                          <a:cs typeface="Times New Roman"/>
                        </a:rPr>
                        <a:t>2100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extLst>
                  <a:ext uri="{0D108BD9-81ED-4DB2-BD59-A6C34878D82A}">
                    <a16:rowId xmlns:a16="http://schemas.microsoft.com/office/drawing/2014/main" val="10002"/>
                  </a:ext>
                </a:extLst>
              </a:tr>
              <a:tr h="384043">
                <a:tc>
                  <a:txBody>
                    <a:bodyPr/>
                    <a:lstStyle/>
                    <a:p>
                      <a:pPr>
                        <a:lnSpc>
                          <a:spcPct val="115000"/>
                        </a:lnSpc>
                        <a:spcAft>
                          <a:spcPts val="1000"/>
                        </a:spcAft>
                      </a:pPr>
                      <a:r>
                        <a:rPr lang="en-AU" sz="1800" b="1" dirty="0">
                          <a:latin typeface="Arial"/>
                          <a:ea typeface="Times New Roman"/>
                          <a:cs typeface="Times New Roman"/>
                        </a:rPr>
                        <a:t>201 to 300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tc>
                  <a:txBody>
                    <a:bodyPr/>
                    <a:lstStyle/>
                    <a:p>
                      <a:pPr>
                        <a:lnSpc>
                          <a:spcPct val="115000"/>
                        </a:lnSpc>
                        <a:spcAft>
                          <a:spcPts val="1000"/>
                        </a:spcAft>
                      </a:pPr>
                      <a:r>
                        <a:rPr lang="en-AU" sz="1800" dirty="0">
                          <a:latin typeface="Arial"/>
                          <a:ea typeface="Times New Roman"/>
                          <a:cs typeface="Times New Roman"/>
                        </a:rPr>
                        <a:t>1750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extLst>
                  <a:ext uri="{0D108BD9-81ED-4DB2-BD59-A6C34878D82A}">
                    <a16:rowId xmlns:a16="http://schemas.microsoft.com/office/drawing/2014/main" val="10003"/>
                  </a:ext>
                </a:extLst>
              </a:tr>
              <a:tr h="384043">
                <a:tc>
                  <a:txBody>
                    <a:bodyPr/>
                    <a:lstStyle/>
                    <a:p>
                      <a:pPr>
                        <a:lnSpc>
                          <a:spcPct val="115000"/>
                        </a:lnSpc>
                        <a:spcAft>
                          <a:spcPts val="1000"/>
                        </a:spcAft>
                      </a:pPr>
                      <a:r>
                        <a:rPr lang="en-AU" sz="1800" b="1">
                          <a:latin typeface="Arial"/>
                          <a:ea typeface="Times New Roman"/>
                          <a:cs typeface="Times New Roman"/>
                        </a:rPr>
                        <a:t>151 to 200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tc>
                  <a:txBody>
                    <a:bodyPr/>
                    <a:lstStyle/>
                    <a:p>
                      <a:pPr>
                        <a:lnSpc>
                          <a:spcPct val="115000"/>
                        </a:lnSpc>
                        <a:spcAft>
                          <a:spcPts val="1000"/>
                        </a:spcAft>
                      </a:pPr>
                      <a:r>
                        <a:rPr lang="en-AU" sz="1800" dirty="0">
                          <a:latin typeface="Arial"/>
                          <a:ea typeface="Times New Roman"/>
                          <a:cs typeface="Times New Roman"/>
                        </a:rPr>
                        <a:t>800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extLst>
                  <a:ext uri="{0D108BD9-81ED-4DB2-BD59-A6C34878D82A}">
                    <a16:rowId xmlns:a16="http://schemas.microsoft.com/office/drawing/2014/main" val="10004"/>
                  </a:ext>
                </a:extLst>
              </a:tr>
              <a:tr h="384043">
                <a:tc>
                  <a:txBody>
                    <a:bodyPr/>
                    <a:lstStyle/>
                    <a:p>
                      <a:pPr>
                        <a:lnSpc>
                          <a:spcPct val="115000"/>
                        </a:lnSpc>
                        <a:spcAft>
                          <a:spcPts val="1000"/>
                        </a:spcAft>
                      </a:pPr>
                      <a:r>
                        <a:rPr lang="en-AU" sz="1800" b="1">
                          <a:latin typeface="Arial"/>
                          <a:ea typeface="Times New Roman"/>
                          <a:cs typeface="Times New Roman"/>
                        </a:rPr>
                        <a:t>101 to 150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tc>
                  <a:txBody>
                    <a:bodyPr/>
                    <a:lstStyle/>
                    <a:p>
                      <a:pPr>
                        <a:lnSpc>
                          <a:spcPct val="115000"/>
                        </a:lnSpc>
                        <a:spcAft>
                          <a:spcPts val="1000"/>
                        </a:spcAft>
                      </a:pPr>
                      <a:r>
                        <a:rPr lang="en-AU" sz="1800" dirty="0">
                          <a:latin typeface="Arial"/>
                          <a:ea typeface="Times New Roman"/>
                          <a:cs typeface="Times New Roman"/>
                        </a:rPr>
                        <a:t>600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extLst>
                  <a:ext uri="{0D108BD9-81ED-4DB2-BD59-A6C34878D82A}">
                    <a16:rowId xmlns:a16="http://schemas.microsoft.com/office/drawing/2014/main" val="10005"/>
                  </a:ext>
                </a:extLst>
              </a:tr>
              <a:tr h="384043">
                <a:tc>
                  <a:txBody>
                    <a:bodyPr/>
                    <a:lstStyle/>
                    <a:p>
                      <a:pPr>
                        <a:lnSpc>
                          <a:spcPct val="115000"/>
                        </a:lnSpc>
                        <a:spcAft>
                          <a:spcPts val="1000"/>
                        </a:spcAft>
                      </a:pPr>
                      <a:r>
                        <a:rPr lang="en-AU" sz="1800" b="1">
                          <a:latin typeface="Arial"/>
                          <a:ea typeface="Times New Roman"/>
                          <a:cs typeface="Times New Roman"/>
                        </a:rPr>
                        <a:t>51 to 100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tc>
                  <a:txBody>
                    <a:bodyPr/>
                    <a:lstStyle/>
                    <a:p>
                      <a:pPr>
                        <a:lnSpc>
                          <a:spcPct val="115000"/>
                        </a:lnSpc>
                        <a:spcAft>
                          <a:spcPts val="1000"/>
                        </a:spcAft>
                      </a:pPr>
                      <a:r>
                        <a:rPr lang="en-AU" sz="1800" dirty="0">
                          <a:latin typeface="Arial"/>
                          <a:ea typeface="Times New Roman"/>
                          <a:cs typeface="Times New Roman"/>
                        </a:rPr>
                        <a:t>200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extLst>
                  <a:ext uri="{0D108BD9-81ED-4DB2-BD59-A6C34878D82A}">
                    <a16:rowId xmlns:a16="http://schemas.microsoft.com/office/drawing/2014/main" val="10006"/>
                  </a:ext>
                </a:extLst>
              </a:tr>
              <a:tr h="384043">
                <a:tc>
                  <a:txBody>
                    <a:bodyPr/>
                    <a:lstStyle/>
                    <a:p>
                      <a:pPr>
                        <a:lnSpc>
                          <a:spcPct val="115000"/>
                        </a:lnSpc>
                        <a:spcAft>
                          <a:spcPts val="1000"/>
                        </a:spcAft>
                      </a:pPr>
                      <a:r>
                        <a:rPr lang="en-AU" sz="1800" b="1">
                          <a:latin typeface="Arial"/>
                          <a:ea typeface="Times New Roman"/>
                          <a:cs typeface="Times New Roman"/>
                        </a:rPr>
                        <a:t>25 to 50</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tc>
                  <a:txBody>
                    <a:bodyPr/>
                    <a:lstStyle/>
                    <a:p>
                      <a:pPr>
                        <a:lnSpc>
                          <a:spcPct val="115000"/>
                        </a:lnSpc>
                        <a:spcAft>
                          <a:spcPts val="1000"/>
                        </a:spcAft>
                      </a:pPr>
                      <a:r>
                        <a:rPr lang="en-AU" sz="1800" dirty="0">
                          <a:latin typeface="Arial"/>
                          <a:ea typeface="Times New Roman"/>
                          <a:cs typeface="Times New Roman"/>
                        </a:rPr>
                        <a:t>100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solidFill>
                      <a:srgbClr val="D1E4F8"/>
                    </a:solidFill>
                  </a:tcPr>
                </a:tc>
                <a:extLst>
                  <a:ext uri="{0D108BD9-81ED-4DB2-BD59-A6C34878D82A}">
                    <a16:rowId xmlns:a16="http://schemas.microsoft.com/office/drawing/2014/main" val="10007"/>
                  </a:ext>
                </a:extLst>
              </a:tr>
              <a:tr h="384043">
                <a:tc>
                  <a:txBody>
                    <a:bodyPr/>
                    <a:lstStyle/>
                    <a:p>
                      <a:pPr>
                        <a:lnSpc>
                          <a:spcPct val="115000"/>
                        </a:lnSpc>
                        <a:spcAft>
                          <a:spcPts val="1000"/>
                        </a:spcAft>
                      </a:pPr>
                      <a:r>
                        <a:rPr lang="en-AU" sz="1800" b="1">
                          <a:latin typeface="Arial"/>
                          <a:ea typeface="Times New Roman"/>
                          <a:cs typeface="Times New Roman"/>
                        </a:rPr>
                        <a:t>&lt;25 **</a:t>
                      </a:r>
                      <a:endParaRPr lang="en-AU" sz="180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tc>
                  <a:txBody>
                    <a:bodyPr/>
                    <a:lstStyle/>
                    <a:p>
                      <a:pPr>
                        <a:lnSpc>
                          <a:spcPct val="115000"/>
                        </a:lnSpc>
                        <a:spcAft>
                          <a:spcPts val="1000"/>
                        </a:spcAft>
                      </a:pPr>
                      <a:r>
                        <a:rPr lang="en-AU" sz="1800" dirty="0">
                          <a:latin typeface="Arial"/>
                          <a:ea typeface="Times New Roman"/>
                          <a:cs typeface="Times New Roman"/>
                        </a:rPr>
                        <a:t>50</a:t>
                      </a:r>
                      <a:endParaRPr lang="en-AU" sz="1800" dirty="0">
                        <a:latin typeface="Calibri"/>
                        <a:ea typeface="Times New Roman"/>
                        <a:cs typeface="Times New Roman"/>
                      </a:endParaRPr>
                    </a:p>
                  </a:txBody>
                  <a:tcPr marL="68580" marR="68580" marT="0" marB="0">
                    <a:lnL w="12700" cap="flat" cmpd="sng" algn="ctr">
                      <a:solidFill>
                        <a:srgbClr val="1877DA"/>
                      </a:solidFill>
                      <a:prstDash val="solid"/>
                      <a:round/>
                      <a:headEnd type="none" w="med" len="med"/>
                      <a:tailEnd type="none" w="med" len="med"/>
                    </a:lnL>
                    <a:lnR w="12700" cap="flat" cmpd="sng" algn="ctr">
                      <a:solidFill>
                        <a:srgbClr val="1877DA"/>
                      </a:solidFill>
                      <a:prstDash val="solid"/>
                      <a:round/>
                      <a:headEnd type="none" w="med" len="med"/>
                      <a:tailEnd type="none" w="med" len="med"/>
                    </a:lnR>
                    <a:lnT w="12700" cap="flat" cmpd="sng" algn="ctr">
                      <a:solidFill>
                        <a:srgbClr val="1877DA"/>
                      </a:solidFill>
                      <a:prstDash val="solid"/>
                      <a:round/>
                      <a:headEnd type="none" w="med" len="med"/>
                      <a:tailEnd type="none" w="med" len="med"/>
                    </a:lnT>
                    <a:lnB w="12700" cap="flat" cmpd="sng" algn="ctr">
                      <a:solidFill>
                        <a:srgbClr val="1877DA"/>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7" name="TextBox 6"/>
          <p:cNvSpPr txBox="1"/>
          <p:nvPr/>
        </p:nvSpPr>
        <p:spPr>
          <a:xfrm>
            <a:off x="1331640" y="5877272"/>
            <a:ext cx="7812360" cy="369332"/>
          </a:xfrm>
          <a:prstGeom prst="rect">
            <a:avLst/>
          </a:prstGeom>
          <a:noFill/>
        </p:spPr>
        <p:txBody>
          <a:bodyPr wrap="square" rtlCol="0">
            <a:spAutoFit/>
          </a:bodyPr>
          <a:lstStyle/>
          <a:p>
            <a:r>
              <a:rPr lang="en-US" dirty="0"/>
              <a:t>** Auditing in Hospitals &lt; 25 beds is dependent on jurisdiction</a:t>
            </a:r>
            <a:endParaRPr lang="en-AU"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Ward Selection</a:t>
            </a:r>
          </a:p>
        </p:txBody>
      </p:sp>
      <p:sp>
        <p:nvSpPr>
          <p:cNvPr id="3" name="Content Placeholder 2"/>
          <p:cNvSpPr>
            <a:spLocks noGrp="1"/>
          </p:cNvSpPr>
          <p:nvPr>
            <p:ph idx="1"/>
          </p:nvPr>
        </p:nvSpPr>
        <p:spPr/>
        <p:txBody>
          <a:bodyPr/>
          <a:lstStyle/>
          <a:p>
            <a:pPr>
              <a:buBlip>
                <a:blip r:embed="rId3"/>
              </a:buBlip>
            </a:pPr>
            <a:r>
              <a:rPr lang="en-AU" dirty="0"/>
              <a:t>HHA don’t recommend routine HHC auditing in these settings:</a:t>
            </a:r>
          </a:p>
          <a:p>
            <a:pPr lvl="1">
              <a:buBlip>
                <a:blip r:embed="rId3"/>
              </a:buBlip>
            </a:pPr>
            <a:r>
              <a:rPr lang="en-AU" dirty="0"/>
              <a:t>Non-acute </a:t>
            </a:r>
          </a:p>
          <a:p>
            <a:pPr lvl="1">
              <a:buBlip>
                <a:blip r:embed="rId3"/>
              </a:buBlip>
            </a:pPr>
            <a:r>
              <a:rPr lang="en-AU" dirty="0"/>
              <a:t>Community</a:t>
            </a:r>
          </a:p>
          <a:p>
            <a:pPr lvl="1">
              <a:buBlip>
                <a:blip r:embed="rId3"/>
              </a:buBlip>
            </a:pPr>
            <a:r>
              <a:rPr lang="en-AU" dirty="0"/>
              <a:t>Mental Health</a:t>
            </a:r>
          </a:p>
          <a:p>
            <a:pPr>
              <a:buBlip>
                <a:blip r:embed="rId3"/>
              </a:buBlip>
            </a:pPr>
            <a:r>
              <a:rPr lang="en-AU" dirty="0"/>
              <a:t>Resources of HH program are better utilised in other areas:</a:t>
            </a:r>
          </a:p>
          <a:p>
            <a:pPr lvl="1">
              <a:buBlip>
                <a:blip r:embed="rId3"/>
              </a:buBlip>
            </a:pPr>
            <a:r>
              <a:rPr lang="en-AU" dirty="0"/>
              <a:t>Product placement</a:t>
            </a:r>
          </a:p>
          <a:p>
            <a:pPr lvl="1">
              <a:buBlip>
                <a:blip r:embed="rId3"/>
              </a:buBlip>
            </a:pPr>
            <a:r>
              <a:rPr lang="en-AU" dirty="0"/>
              <a:t>Staff education</a:t>
            </a:r>
          </a:p>
          <a:p>
            <a:pPr lvl="2">
              <a:buBlip>
                <a:blip r:embed="rId3"/>
              </a:buBlip>
            </a:pPr>
            <a:endParaRPr lang="en-AU" dirty="0"/>
          </a:p>
          <a:p>
            <a:pPr lvl="2">
              <a:buBlip>
                <a:blip r:embed="rId3"/>
              </a:buBlip>
            </a:pPr>
            <a:endParaRPr lang="en-AU"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Ward Selection</a:t>
            </a:r>
          </a:p>
        </p:txBody>
      </p:sp>
      <p:sp>
        <p:nvSpPr>
          <p:cNvPr id="3" name="Content Placeholder 2"/>
          <p:cNvSpPr>
            <a:spLocks noGrp="1"/>
          </p:cNvSpPr>
          <p:nvPr>
            <p:ph idx="1"/>
          </p:nvPr>
        </p:nvSpPr>
        <p:spPr/>
        <p:txBody>
          <a:bodyPr/>
          <a:lstStyle/>
          <a:p>
            <a:pPr>
              <a:buBlip>
                <a:blip r:embed="rId2"/>
              </a:buBlip>
            </a:pPr>
            <a:r>
              <a:rPr lang="en-AU" u="sng" dirty="0">
                <a:latin typeface="Arial"/>
                <a:cs typeface="Arial"/>
              </a:rPr>
              <a:t>However</a:t>
            </a:r>
            <a:r>
              <a:rPr lang="en-AU" dirty="0">
                <a:latin typeface="Arial"/>
                <a:cs typeface="Arial"/>
              </a:rPr>
              <a:t> if you are required to audit in non-acute areas </a:t>
            </a:r>
            <a:endParaRPr lang="en-AU" dirty="0"/>
          </a:p>
          <a:p>
            <a:pPr>
              <a:buBlip>
                <a:blip r:embed="rId2"/>
              </a:buBlip>
            </a:pPr>
            <a:r>
              <a:rPr lang="en-AU" dirty="0"/>
              <a:t>HHA recommend auditing in:</a:t>
            </a:r>
          </a:p>
          <a:p>
            <a:pPr lvl="1">
              <a:buBlip>
                <a:blip r:embed="rId2"/>
              </a:buBlip>
            </a:pPr>
            <a:r>
              <a:rPr lang="en-AU" dirty="0"/>
              <a:t>High risk areas</a:t>
            </a:r>
          </a:p>
          <a:p>
            <a:pPr lvl="2">
              <a:buBlip>
                <a:blip r:embed="rId2"/>
              </a:buBlip>
            </a:pPr>
            <a:r>
              <a:rPr lang="en-AU" dirty="0"/>
              <a:t>Procedure rooms</a:t>
            </a:r>
          </a:p>
          <a:p>
            <a:pPr lvl="2">
              <a:buBlip>
                <a:blip r:embed="rId2"/>
              </a:buBlip>
            </a:pPr>
            <a:r>
              <a:rPr lang="en-AU" dirty="0"/>
              <a:t>Medication rooms</a:t>
            </a:r>
          </a:p>
          <a:p>
            <a:pPr lvl="2">
              <a:buBlip>
                <a:blip r:embed="rId2"/>
              </a:buBlip>
            </a:pPr>
            <a:r>
              <a:rPr lang="en-AU" dirty="0"/>
              <a:t>ECT suites</a:t>
            </a:r>
          </a:p>
          <a:p>
            <a:pPr lvl="1">
              <a:buBlip>
                <a:blip r:embed="rId2"/>
              </a:buBlip>
            </a:pPr>
            <a:r>
              <a:rPr lang="en-AU" dirty="0"/>
              <a:t>Single patient contact/treatment rooms</a:t>
            </a:r>
          </a:p>
          <a:p>
            <a:pPr lvl="2">
              <a:buBlip>
                <a:blip r:embed="rId2"/>
              </a:buBlip>
            </a:pPr>
            <a:r>
              <a:rPr lang="en-AU" dirty="0"/>
              <a:t>Patient observations</a:t>
            </a:r>
          </a:p>
          <a:p>
            <a:pPr lvl="2">
              <a:buBlip>
                <a:blip r:embed="rId2"/>
              </a:buBlip>
            </a:pPr>
            <a:r>
              <a:rPr lang="en-AU" dirty="0"/>
              <a:t>Wound dressings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384"/>
            <a:ext cx="9144000" cy="1080120"/>
          </a:xfrm>
        </p:spPr>
        <p:txBody>
          <a:bodyPr/>
          <a:lstStyle/>
          <a:p>
            <a:pPr eaLnBrk="1" hangingPunct="1"/>
            <a:r>
              <a:rPr lang="en-AU" sz="3600" dirty="0"/>
              <a:t>Data Collection</a:t>
            </a:r>
          </a:p>
        </p:txBody>
      </p:sp>
      <p:sp>
        <p:nvSpPr>
          <p:cNvPr id="18435" name="Rectangle 3"/>
          <p:cNvSpPr>
            <a:spLocks noGrp="1" noChangeArrowheads="1"/>
          </p:cNvSpPr>
          <p:nvPr>
            <p:ph idx="1"/>
          </p:nvPr>
        </p:nvSpPr>
        <p:spPr>
          <a:xfrm>
            <a:off x="457200" y="1447800"/>
            <a:ext cx="8229600" cy="4284663"/>
          </a:xfrm>
        </p:spPr>
        <p:txBody>
          <a:bodyPr/>
          <a:lstStyle/>
          <a:p>
            <a:pPr eaLnBrk="1" hangingPunct="1">
              <a:lnSpc>
                <a:spcPct val="80000"/>
              </a:lnSpc>
              <a:spcAft>
                <a:spcPts val="600"/>
              </a:spcAft>
              <a:buBlip>
                <a:blip r:embed="rId3"/>
              </a:buBlip>
            </a:pPr>
            <a:r>
              <a:rPr lang="en-AU" sz="2800" dirty="0">
                <a:solidFill>
                  <a:srgbClr val="1C3F95"/>
                </a:solidFill>
              </a:rPr>
              <a:t>Allow time to collect the recommended number of Moments for your facility</a:t>
            </a:r>
          </a:p>
          <a:p>
            <a:pPr eaLnBrk="1" hangingPunct="1">
              <a:lnSpc>
                <a:spcPct val="80000"/>
              </a:lnSpc>
              <a:spcAft>
                <a:spcPts val="600"/>
              </a:spcAft>
              <a:buBlip>
                <a:blip r:embed="rId3"/>
              </a:buBlip>
            </a:pPr>
            <a:r>
              <a:rPr lang="en-AU" sz="2800" dirty="0">
                <a:solidFill>
                  <a:srgbClr val="1C3F95"/>
                </a:solidFill>
              </a:rPr>
              <a:t>Decide on how many auditors will be used</a:t>
            </a:r>
          </a:p>
          <a:p>
            <a:pPr lvl="1" eaLnBrk="1" hangingPunct="1">
              <a:lnSpc>
                <a:spcPct val="80000"/>
              </a:lnSpc>
              <a:spcAft>
                <a:spcPts val="600"/>
              </a:spcAft>
              <a:buBlip>
                <a:blip r:embed="rId3"/>
              </a:buBlip>
            </a:pPr>
            <a:r>
              <a:rPr lang="en-AU" sz="2400" dirty="0">
                <a:solidFill>
                  <a:srgbClr val="4D85C5"/>
                </a:solidFill>
              </a:rPr>
              <a:t>Auditors must be trained &amp; validated as per HHA guidelines</a:t>
            </a:r>
          </a:p>
          <a:p>
            <a:pPr lvl="1" eaLnBrk="1" hangingPunct="1">
              <a:lnSpc>
                <a:spcPct val="80000"/>
              </a:lnSpc>
              <a:spcAft>
                <a:spcPts val="600"/>
              </a:spcAft>
              <a:buBlip>
                <a:blip r:embed="rId3"/>
              </a:buBlip>
            </a:pPr>
            <a:r>
              <a:rPr lang="en-AU" sz="2400" dirty="0">
                <a:solidFill>
                  <a:srgbClr val="4D85C5"/>
                </a:solidFill>
              </a:rPr>
              <a:t>If you require further Auditors, you can train them or they can attend a HHA workshop</a:t>
            </a:r>
          </a:p>
          <a:p>
            <a:pPr eaLnBrk="1" hangingPunct="1">
              <a:lnSpc>
                <a:spcPct val="80000"/>
              </a:lnSpc>
              <a:spcAft>
                <a:spcPts val="600"/>
              </a:spcAft>
              <a:buBlip>
                <a:blip r:embed="rId3"/>
              </a:buBlip>
            </a:pPr>
            <a:r>
              <a:rPr lang="en-AU" sz="2800" dirty="0">
                <a:solidFill>
                  <a:srgbClr val="1C3F95"/>
                </a:solidFill>
              </a:rPr>
              <a:t>Collect data until target number of Moments are met for each area</a:t>
            </a:r>
          </a:p>
          <a:p>
            <a:pPr eaLnBrk="1" hangingPunct="1">
              <a:lnSpc>
                <a:spcPct val="80000"/>
              </a:lnSpc>
            </a:pPr>
            <a:endParaRPr lang="en-AU" sz="2800" dirty="0"/>
          </a:p>
          <a:p>
            <a:pPr eaLnBrk="1" hangingPunct="1">
              <a:lnSpc>
                <a:spcPct val="80000"/>
              </a:lnSpc>
            </a:pPr>
            <a:endParaRPr lang="en-AU"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736"/>
          </a:xfrm>
        </p:spPr>
        <p:txBody>
          <a:bodyPr/>
          <a:lstStyle/>
          <a:p>
            <a:pPr eaLnBrk="1" hangingPunct="1"/>
            <a:r>
              <a:rPr lang="en-AU" sz="3600" dirty="0"/>
              <a:t>All the pieces fit together…</a:t>
            </a:r>
          </a:p>
        </p:txBody>
      </p:sp>
      <p:sp>
        <p:nvSpPr>
          <p:cNvPr id="3075" name="Text Box 3"/>
          <p:cNvSpPr txBox="1">
            <a:spLocks noChangeArrowheads="1"/>
          </p:cNvSpPr>
          <p:nvPr/>
        </p:nvSpPr>
        <p:spPr bwMode="auto">
          <a:xfrm>
            <a:off x="3962400" y="2895600"/>
            <a:ext cx="990600" cy="366713"/>
          </a:xfrm>
          <a:prstGeom prst="rect">
            <a:avLst/>
          </a:prstGeom>
          <a:noFill/>
          <a:ln w="9525">
            <a:noFill/>
            <a:miter lim="800000"/>
            <a:headEnd/>
            <a:tailEnd/>
          </a:ln>
        </p:spPr>
        <p:txBody>
          <a:bodyPr>
            <a:spAutoFit/>
          </a:bodyPr>
          <a:lstStyle/>
          <a:p>
            <a:pPr>
              <a:spcBef>
                <a:spcPct val="50000"/>
              </a:spcBef>
            </a:pPr>
            <a:endParaRPr lang="en-US"/>
          </a:p>
        </p:txBody>
      </p:sp>
      <p:sp>
        <p:nvSpPr>
          <p:cNvPr id="3076" name="Text Box 4"/>
          <p:cNvSpPr txBox="1">
            <a:spLocks noChangeArrowheads="1"/>
          </p:cNvSpPr>
          <p:nvPr/>
        </p:nvSpPr>
        <p:spPr bwMode="auto">
          <a:xfrm>
            <a:off x="1981200" y="2895600"/>
            <a:ext cx="1905000" cy="366713"/>
          </a:xfrm>
          <a:prstGeom prst="rect">
            <a:avLst/>
          </a:prstGeom>
          <a:noFill/>
          <a:ln w="9525">
            <a:noFill/>
            <a:miter lim="800000"/>
            <a:headEnd/>
            <a:tailEnd/>
          </a:ln>
        </p:spPr>
        <p:txBody>
          <a:bodyPr>
            <a:spAutoFit/>
          </a:bodyPr>
          <a:lstStyle/>
          <a:p>
            <a:pPr>
              <a:spcBef>
                <a:spcPct val="50000"/>
              </a:spcBef>
            </a:pPr>
            <a:endParaRPr lang="en-US"/>
          </a:p>
        </p:txBody>
      </p:sp>
      <p:sp>
        <p:nvSpPr>
          <p:cNvPr id="3077" name="Puzzle3"/>
          <p:cNvSpPr>
            <a:spLocks noEditPoints="1" noChangeArrowheads="1"/>
          </p:cNvSpPr>
          <p:nvPr/>
        </p:nvSpPr>
        <p:spPr bwMode="auto">
          <a:xfrm>
            <a:off x="5491163" y="1330325"/>
            <a:ext cx="2171700" cy="2486025"/>
          </a:xfrm>
          <a:custGeom>
            <a:avLst/>
            <a:gdLst>
              <a:gd name="T0" fmla="*/ 105038681 w 21600"/>
              <a:gd name="T1" fmla="*/ 209375309 h 21600"/>
              <a:gd name="T2" fmla="*/ 207742384 w 21600"/>
              <a:gd name="T3" fmla="*/ 279343594 h 21600"/>
              <a:gd name="T4" fmla="*/ 133231686 w 21600"/>
              <a:gd name="T5" fmla="*/ 182815940 h 21600"/>
              <a:gd name="T6" fmla="*/ 207742384 w 21600"/>
              <a:gd name="T7" fmla="*/ 93057205 h 21600"/>
              <a:gd name="T8" fmla="*/ 106140643 w 21600"/>
              <a:gd name="T9" fmla="*/ 688836 h 21600"/>
              <a:gd name="T10" fmla="*/ 6995187 w 21600"/>
              <a:gd name="T11" fmla="*/ 90103210 h 21600"/>
              <a:gd name="T12" fmla="*/ 81515962 w 21600"/>
              <a:gd name="T13" fmla="*/ 179173109 h 21600"/>
              <a:gd name="T14" fmla="*/ 6995187 w 21600"/>
              <a:gd name="T15" fmla="*/ 279343594 h 21600"/>
              <a:gd name="T16" fmla="*/ 0 60000 65536"/>
              <a:gd name="T17" fmla="*/ 0 60000 65536"/>
              <a:gd name="T18" fmla="*/ 0 60000 65536"/>
              <a:gd name="T19" fmla="*/ 0 60000 65536"/>
              <a:gd name="T20" fmla="*/ 0 60000 65536"/>
              <a:gd name="T21" fmla="*/ 0 60000 65536"/>
              <a:gd name="T22" fmla="*/ 0 60000 65536"/>
              <a:gd name="T23" fmla="*/ 0 60000 65536"/>
              <a:gd name="T24" fmla="*/ 2273 w 21600"/>
              <a:gd name="T25" fmla="*/ 7719 h 21600"/>
              <a:gd name="T26" fmla="*/ 19149 w 21600"/>
              <a:gd name="T27" fmla="*/ 202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alpha val="20000"/>
            </a:srgbClr>
          </a:solidFill>
          <a:ln w="28575">
            <a:solidFill>
              <a:srgbClr val="000000"/>
            </a:solidFill>
            <a:miter lim="800000"/>
            <a:headEnd/>
            <a:tailEnd/>
          </a:ln>
        </p:spPr>
        <p:txBody>
          <a:bodyPr/>
          <a:lstStyle/>
          <a:p>
            <a:endParaRPr lang="en-AU"/>
          </a:p>
        </p:txBody>
      </p:sp>
      <p:sp>
        <p:nvSpPr>
          <p:cNvPr id="3078" name="Puzzle2"/>
          <p:cNvSpPr>
            <a:spLocks noEditPoints="1" noChangeArrowheads="1"/>
          </p:cNvSpPr>
          <p:nvPr/>
        </p:nvSpPr>
        <p:spPr bwMode="auto">
          <a:xfrm>
            <a:off x="4859338" y="3141663"/>
            <a:ext cx="3465512" cy="2263775"/>
          </a:xfrm>
          <a:custGeom>
            <a:avLst/>
            <a:gdLst>
              <a:gd name="T0" fmla="*/ 283177 w 21600"/>
              <a:gd name="T1" fmla="*/ 147031347 h 21600"/>
              <a:gd name="T2" fmla="*/ 108164246 w 21600"/>
              <a:gd name="T3" fmla="*/ 232431652 h 21600"/>
              <a:gd name="T4" fmla="*/ 267707577 w 21600"/>
              <a:gd name="T5" fmla="*/ 152775884 h 21600"/>
              <a:gd name="T6" fmla="*/ 432991341 w 21600"/>
              <a:gd name="T7" fmla="*/ 232750047 h 21600"/>
              <a:gd name="T8" fmla="*/ 556007988 w 21600"/>
              <a:gd name="T9" fmla="*/ 165671117 h 21600"/>
              <a:gd name="T10" fmla="*/ 434741745 w 21600"/>
              <a:gd name="T11" fmla="*/ 63036914 h 21600"/>
              <a:gd name="T12" fmla="*/ 278003994 w 21600"/>
              <a:gd name="T13" fmla="*/ 307601 h 21600"/>
              <a:gd name="T14" fmla="*/ 108164246 w 21600"/>
              <a:gd name="T15" fmla="*/ 64739461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alpha val="20000"/>
            </a:srgbClr>
          </a:solidFill>
          <a:ln w="28575">
            <a:solidFill>
              <a:srgbClr val="000000"/>
            </a:solidFill>
            <a:miter lim="800000"/>
            <a:headEnd/>
            <a:tailEnd/>
          </a:ln>
        </p:spPr>
        <p:txBody>
          <a:bodyPr/>
          <a:lstStyle/>
          <a:p>
            <a:endParaRPr lang="en-AU"/>
          </a:p>
        </p:txBody>
      </p:sp>
      <p:sp>
        <p:nvSpPr>
          <p:cNvPr id="3079" name="Puzzle4"/>
          <p:cNvSpPr>
            <a:spLocks noEditPoints="1" noChangeArrowheads="1"/>
          </p:cNvSpPr>
          <p:nvPr/>
        </p:nvSpPr>
        <p:spPr bwMode="auto">
          <a:xfrm>
            <a:off x="3519488" y="3113088"/>
            <a:ext cx="2089150" cy="2894012"/>
          </a:xfrm>
          <a:custGeom>
            <a:avLst/>
            <a:gdLst>
              <a:gd name="T0" fmla="*/ 77709799 w 21600"/>
              <a:gd name="T1" fmla="*/ 208108127 h 21600"/>
              <a:gd name="T2" fmla="*/ 4237686 w 21600"/>
              <a:gd name="T3" fmla="*/ 304057251 h 21600"/>
              <a:gd name="T4" fmla="*/ 107579531 w 21600"/>
              <a:gd name="T5" fmla="*/ 387745617 h 21600"/>
              <a:gd name="T6" fmla="*/ 195701104 w 21600"/>
              <a:gd name="T7" fmla="*/ 300700198 h 21600"/>
              <a:gd name="T8" fmla="*/ 130704382 w 21600"/>
              <a:gd name="T9" fmla="*/ 195452456 h 21600"/>
              <a:gd name="T10" fmla="*/ 196758252 w 21600"/>
              <a:gd name="T11" fmla="*/ 84657759 h 21600"/>
              <a:gd name="T12" fmla="*/ 103856300 w 21600"/>
              <a:gd name="T13" fmla="*/ 197490 h 21600"/>
              <a:gd name="T14" fmla="*/ 4237686 w 21600"/>
              <a:gd name="T15" fmla="*/ 84657759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alpha val="20000"/>
            </a:srgbClr>
          </a:solidFill>
          <a:ln w="28575">
            <a:solidFill>
              <a:srgbClr val="000000"/>
            </a:solidFill>
            <a:miter lim="800000"/>
            <a:headEnd/>
            <a:tailEnd/>
          </a:ln>
        </p:spPr>
        <p:txBody>
          <a:bodyPr/>
          <a:lstStyle/>
          <a:p>
            <a:endParaRPr lang="en-AU"/>
          </a:p>
        </p:txBody>
      </p:sp>
      <p:sp>
        <p:nvSpPr>
          <p:cNvPr id="3080" name="Puzzle1"/>
          <p:cNvSpPr>
            <a:spLocks noEditPoints="1" noChangeArrowheads="1"/>
          </p:cNvSpPr>
          <p:nvPr/>
        </p:nvSpPr>
        <p:spPr bwMode="auto">
          <a:xfrm>
            <a:off x="1979613" y="1700213"/>
            <a:ext cx="3868737" cy="2259012"/>
          </a:xfrm>
          <a:custGeom>
            <a:avLst/>
            <a:gdLst>
              <a:gd name="T0" fmla="*/ 537014711 w 21600"/>
              <a:gd name="T1" fmla="*/ 230546628 h 21600"/>
              <a:gd name="T2" fmla="*/ 544585612 w 21600"/>
              <a:gd name="T3" fmla="*/ 5698567 h 21600"/>
              <a:gd name="T4" fmla="*/ 151576747 w 21600"/>
              <a:gd name="T5" fmla="*/ 9362768 h 21600"/>
              <a:gd name="T6" fmla="*/ 161681849 w 21600"/>
              <a:gd name="T7" fmla="*/ 229737359 h 21600"/>
              <a:gd name="T8" fmla="*/ 346814146 w 21600"/>
              <a:gd name="T9" fmla="*/ 140933380 h 21600"/>
              <a:gd name="T10" fmla="*/ 347904736 w 21600"/>
              <a:gd name="T11" fmla="*/ 95311891 h 21600"/>
              <a:gd name="T12" fmla="*/ 692922248 w 21600"/>
              <a:gd name="T13" fmla="*/ 109377896 h 21600"/>
              <a:gd name="T14" fmla="*/ 1796455 w 21600"/>
              <a:gd name="T15" fmla="*/ 109377896 h 21600"/>
              <a:gd name="T16" fmla="*/ 0 60000 65536"/>
              <a:gd name="T17" fmla="*/ 0 60000 65536"/>
              <a:gd name="T18" fmla="*/ 0 60000 65536"/>
              <a:gd name="T19" fmla="*/ 0 60000 65536"/>
              <a:gd name="T20" fmla="*/ 0 60000 65536"/>
              <a:gd name="T21" fmla="*/ 0 60000 65536"/>
              <a:gd name="T22" fmla="*/ 0 60000 65536"/>
              <a:gd name="T23" fmla="*/ 0 60000 65536"/>
              <a:gd name="T24" fmla="*/ 6086 w 21600"/>
              <a:gd name="T25" fmla="*/ 2569 h 21600"/>
              <a:gd name="T26" fmla="*/ 16132 w 21600"/>
              <a:gd name="T27" fmla="*/ 195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AU"/>
          </a:p>
        </p:txBody>
      </p:sp>
      <p:sp>
        <p:nvSpPr>
          <p:cNvPr id="3081" name="Text Box 10"/>
          <p:cNvSpPr txBox="1">
            <a:spLocks noChangeArrowheads="1"/>
          </p:cNvSpPr>
          <p:nvPr/>
        </p:nvSpPr>
        <p:spPr bwMode="auto">
          <a:xfrm>
            <a:off x="2484438" y="2636838"/>
            <a:ext cx="2663825" cy="366712"/>
          </a:xfrm>
          <a:prstGeom prst="rect">
            <a:avLst/>
          </a:prstGeom>
          <a:noFill/>
          <a:ln w="9525">
            <a:noFill/>
            <a:miter lim="800000"/>
            <a:headEnd/>
            <a:tailEnd/>
          </a:ln>
        </p:spPr>
        <p:txBody>
          <a:bodyPr>
            <a:spAutoFit/>
          </a:bodyPr>
          <a:lstStyle/>
          <a:p>
            <a:pPr algn="ctr">
              <a:spcBef>
                <a:spcPct val="50000"/>
              </a:spcBef>
            </a:pPr>
            <a:r>
              <a:rPr lang="en-AU" b="1" dirty="0"/>
              <a:t>HH Program</a:t>
            </a:r>
          </a:p>
        </p:txBody>
      </p:sp>
      <p:sp>
        <p:nvSpPr>
          <p:cNvPr id="3082" name="Text Box 11"/>
          <p:cNvSpPr txBox="1">
            <a:spLocks noChangeArrowheads="1"/>
          </p:cNvSpPr>
          <p:nvPr/>
        </p:nvSpPr>
        <p:spPr bwMode="auto">
          <a:xfrm>
            <a:off x="5754688" y="2338388"/>
            <a:ext cx="1828800" cy="366712"/>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Auditing</a:t>
            </a:r>
          </a:p>
        </p:txBody>
      </p:sp>
      <p:sp>
        <p:nvSpPr>
          <p:cNvPr id="3083" name="Text Box 12"/>
          <p:cNvSpPr txBox="1">
            <a:spLocks noChangeArrowheads="1"/>
          </p:cNvSpPr>
          <p:nvPr/>
        </p:nvSpPr>
        <p:spPr bwMode="auto">
          <a:xfrm>
            <a:off x="5897563" y="4138613"/>
            <a:ext cx="1441450" cy="366712"/>
          </a:xfrm>
          <a:prstGeom prst="rect">
            <a:avLst/>
          </a:prstGeom>
          <a:noFill/>
          <a:ln w="9525">
            <a:noFill/>
            <a:miter lim="800000"/>
            <a:headEnd/>
            <a:tailEnd/>
          </a:ln>
        </p:spPr>
        <p:txBody>
          <a:bodyPr>
            <a:spAutoFit/>
          </a:bodyPr>
          <a:lstStyle/>
          <a:p>
            <a:pPr>
              <a:spcBef>
                <a:spcPct val="50000"/>
              </a:spcBef>
            </a:pPr>
            <a:r>
              <a:rPr lang="en-AU" b="1">
                <a:solidFill>
                  <a:schemeClr val="bg2"/>
                </a:solidFill>
              </a:rPr>
              <a:t>Feedback</a:t>
            </a:r>
          </a:p>
        </p:txBody>
      </p:sp>
      <p:sp>
        <p:nvSpPr>
          <p:cNvPr id="3084" name="Text Box 13"/>
          <p:cNvSpPr txBox="1">
            <a:spLocks noChangeArrowheads="1"/>
          </p:cNvSpPr>
          <p:nvPr/>
        </p:nvSpPr>
        <p:spPr bwMode="auto">
          <a:xfrm>
            <a:off x="3665538" y="4067175"/>
            <a:ext cx="1873250" cy="11922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Education </a:t>
            </a:r>
          </a:p>
          <a:p>
            <a:pPr algn="ctr">
              <a:spcBef>
                <a:spcPct val="50000"/>
              </a:spcBef>
            </a:pPr>
            <a:r>
              <a:rPr lang="en-AU" b="1">
                <a:solidFill>
                  <a:schemeClr val="bg2"/>
                </a:solidFill>
              </a:rPr>
              <a:t>&amp; </a:t>
            </a:r>
          </a:p>
          <a:p>
            <a:pPr algn="ctr">
              <a:spcBef>
                <a:spcPct val="50000"/>
              </a:spcBef>
            </a:pPr>
            <a:r>
              <a:rPr lang="en-AU" b="1">
                <a:solidFill>
                  <a:schemeClr val="bg2"/>
                </a:solidFill>
              </a:rPr>
              <a:t>Interventions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256"/>
            <a:ext cx="8229600" cy="1143000"/>
          </a:xfrm>
        </p:spPr>
        <p:txBody>
          <a:bodyPr/>
          <a:lstStyle/>
          <a:p>
            <a:pPr eaLnBrk="1" hangingPunct="1"/>
            <a:r>
              <a:rPr lang="en-AU" sz="3600" dirty="0"/>
              <a:t>How do I do it?</a:t>
            </a:r>
          </a:p>
        </p:txBody>
      </p:sp>
      <p:sp>
        <p:nvSpPr>
          <p:cNvPr id="22531" name="Rectangle 3"/>
          <p:cNvSpPr>
            <a:spLocks noGrp="1" noChangeArrowheads="1"/>
          </p:cNvSpPr>
          <p:nvPr>
            <p:ph idx="1"/>
          </p:nvPr>
        </p:nvSpPr>
        <p:spPr>
          <a:xfrm>
            <a:off x="179512" y="1268760"/>
            <a:ext cx="5905351" cy="4679950"/>
          </a:xfrm>
        </p:spPr>
        <p:txBody>
          <a:bodyPr/>
          <a:lstStyle/>
          <a:p>
            <a:pPr eaLnBrk="1" hangingPunct="1">
              <a:lnSpc>
                <a:spcPct val="90000"/>
              </a:lnSpc>
              <a:buBlip>
                <a:blip r:embed="rId3"/>
              </a:buBlip>
            </a:pPr>
            <a:r>
              <a:rPr lang="en-AU" sz="2600" dirty="0">
                <a:solidFill>
                  <a:srgbClr val="1C3F95"/>
                </a:solidFill>
              </a:rPr>
              <a:t>Ideally work in pairs initially</a:t>
            </a:r>
          </a:p>
          <a:p>
            <a:pPr eaLnBrk="1" hangingPunct="1">
              <a:lnSpc>
                <a:spcPct val="90000"/>
              </a:lnSpc>
              <a:buBlip>
                <a:blip r:embed="rId3"/>
              </a:buBlip>
            </a:pPr>
            <a:r>
              <a:rPr lang="en-AU" sz="2600" dirty="0">
                <a:solidFill>
                  <a:srgbClr val="1C3F95"/>
                </a:solidFill>
              </a:rPr>
              <a:t>Inform ward manager of your presence</a:t>
            </a:r>
          </a:p>
          <a:p>
            <a:pPr eaLnBrk="1" hangingPunct="1">
              <a:lnSpc>
                <a:spcPct val="90000"/>
              </a:lnSpc>
              <a:buBlip>
                <a:blip r:embed="rId3"/>
              </a:buBlip>
            </a:pPr>
            <a:r>
              <a:rPr lang="en-AU" sz="2600" dirty="0">
                <a:solidFill>
                  <a:srgbClr val="1C3F95"/>
                </a:solidFill>
              </a:rPr>
              <a:t>Early in shift, more action likely</a:t>
            </a:r>
          </a:p>
          <a:p>
            <a:pPr eaLnBrk="1" hangingPunct="1">
              <a:lnSpc>
                <a:spcPct val="90000"/>
              </a:lnSpc>
              <a:buBlip>
                <a:blip r:embed="rId3"/>
              </a:buBlip>
            </a:pPr>
            <a:r>
              <a:rPr lang="en-AU" sz="2600" dirty="0">
                <a:solidFill>
                  <a:srgbClr val="1C3F95"/>
                </a:solidFill>
              </a:rPr>
              <a:t>Position yourself to see the patient zone, sink/ABHR, &amp; HCW</a:t>
            </a:r>
          </a:p>
          <a:p>
            <a:pPr eaLnBrk="1" hangingPunct="1">
              <a:lnSpc>
                <a:spcPct val="90000"/>
              </a:lnSpc>
              <a:buBlip>
                <a:blip r:embed="rId3"/>
              </a:buBlip>
            </a:pPr>
            <a:r>
              <a:rPr lang="en-AU" sz="2600" dirty="0">
                <a:solidFill>
                  <a:srgbClr val="1C3F95"/>
                </a:solidFill>
              </a:rPr>
              <a:t>Don’t compromise patient care</a:t>
            </a:r>
          </a:p>
          <a:p>
            <a:pPr eaLnBrk="1" hangingPunct="1">
              <a:lnSpc>
                <a:spcPct val="90000"/>
              </a:lnSpc>
              <a:buBlip>
                <a:blip r:embed="rId3"/>
              </a:buBlip>
            </a:pPr>
            <a:r>
              <a:rPr lang="en-AU" sz="2600" dirty="0">
                <a:solidFill>
                  <a:srgbClr val="1C3F95"/>
                </a:solidFill>
              </a:rPr>
              <a:t>Curtains - to peek or not to peek???</a:t>
            </a:r>
          </a:p>
          <a:p>
            <a:pPr eaLnBrk="1" hangingPunct="1">
              <a:lnSpc>
                <a:spcPct val="90000"/>
              </a:lnSpc>
              <a:buBlip>
                <a:blip r:embed="rId3"/>
              </a:buBlip>
            </a:pPr>
            <a:r>
              <a:rPr lang="en-AU" sz="2600" dirty="0">
                <a:solidFill>
                  <a:srgbClr val="1C3F95"/>
                </a:solidFill>
              </a:rPr>
              <a:t>Talk openly to HCWs and patient’s</a:t>
            </a:r>
          </a:p>
        </p:txBody>
      </p:sp>
      <p:pic>
        <p:nvPicPr>
          <p:cNvPr id="22532" name="Picture 6"/>
          <p:cNvPicPr>
            <a:picLocks noChangeAspect="1" noChangeArrowheads="1"/>
          </p:cNvPicPr>
          <p:nvPr/>
        </p:nvPicPr>
        <p:blipFill>
          <a:blip r:embed="rId4" cstate="print"/>
          <a:srcRect/>
          <a:stretch>
            <a:fillRect/>
          </a:stretch>
        </p:blipFill>
        <p:spPr bwMode="auto">
          <a:xfrm>
            <a:off x="6011863" y="1628775"/>
            <a:ext cx="2628900" cy="33147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8256"/>
            <a:ext cx="8229600" cy="1143000"/>
          </a:xfrm>
        </p:spPr>
        <p:txBody>
          <a:bodyPr/>
          <a:lstStyle/>
          <a:p>
            <a:pPr eaLnBrk="1" hangingPunct="1"/>
            <a:r>
              <a:rPr lang="en-AU" dirty="0"/>
              <a:t>Hawthorne Effect</a:t>
            </a:r>
          </a:p>
        </p:txBody>
      </p:sp>
      <p:sp>
        <p:nvSpPr>
          <p:cNvPr id="23555" name="Rectangle 3"/>
          <p:cNvSpPr>
            <a:spLocks noGrp="1" noChangeArrowheads="1"/>
          </p:cNvSpPr>
          <p:nvPr>
            <p:ph idx="1"/>
          </p:nvPr>
        </p:nvSpPr>
        <p:spPr>
          <a:xfrm>
            <a:off x="467544" y="1340768"/>
            <a:ext cx="8229600" cy="4276725"/>
          </a:xfrm>
          <a:noFill/>
        </p:spPr>
        <p:txBody>
          <a:bodyPr/>
          <a:lstStyle/>
          <a:p>
            <a:pPr eaLnBrk="1" hangingPunct="1">
              <a:buFontTx/>
              <a:buNone/>
            </a:pPr>
            <a:r>
              <a:rPr lang="en-AU" sz="2800" dirty="0">
                <a:solidFill>
                  <a:srgbClr val="4D85C5"/>
                </a:solidFill>
                <a:cs typeface="Arial" charset="0"/>
              </a:rPr>
              <a:t>“	…the presence of recognized observers has little influence on low-performing staff. However, as healthcare facilities achieve higher levels of HH performance, it may be necessary to deploy covert observers who are unrecognizable to staff, to verify ongoing good performance…. the Hawthorne effect becomes an effective tool for sustaining improvement…."</a:t>
            </a:r>
            <a:endParaRPr lang="en-AU" sz="1000" b="1" dirty="0">
              <a:solidFill>
                <a:srgbClr val="4D85C5"/>
              </a:solidFill>
              <a:cs typeface="Arial" charset="0"/>
            </a:endParaRPr>
          </a:p>
          <a:p>
            <a:pPr eaLnBrk="1" hangingPunct="1">
              <a:buFontTx/>
              <a:buNone/>
            </a:pPr>
            <a:endParaRPr lang="en-AU" sz="1000" b="1" dirty="0">
              <a:cs typeface="Arial" charset="0"/>
            </a:endParaRPr>
          </a:p>
          <a:p>
            <a:pPr eaLnBrk="1" hangingPunct="1"/>
            <a:endParaRPr lang="en-AU" sz="1000" b="1" dirty="0">
              <a:cs typeface="Arial" charset="0"/>
            </a:endParaRPr>
          </a:p>
          <a:p>
            <a:pPr eaLnBrk="1" hangingPunct="1">
              <a:buFontTx/>
              <a:buNone/>
            </a:pPr>
            <a:r>
              <a:rPr lang="en-AU" sz="700" b="1" dirty="0">
                <a:cs typeface="Arial" charset="0"/>
                <a:hlinkClick r:id="rId3"/>
              </a:rPr>
              <a:t>Variability in the Hawthorne Effect With Regard to Hand Hygiene Performance in High‐ and Low‐</a:t>
            </a:r>
            <a:r>
              <a:rPr lang="en-AU" sz="700" b="1" dirty="0" err="1">
                <a:cs typeface="Arial" charset="0"/>
                <a:hlinkClick r:id="rId3"/>
              </a:rPr>
              <a:t>PerformingInpatient</a:t>
            </a:r>
            <a:r>
              <a:rPr lang="en-AU" sz="700" b="1" dirty="0">
                <a:cs typeface="Arial" charset="0"/>
                <a:hlinkClick r:id="rId3"/>
              </a:rPr>
              <a:t> Care Units </a:t>
            </a:r>
            <a:r>
              <a:rPr lang="en-AU" sz="700" b="1" dirty="0" err="1">
                <a:cs typeface="Arial" charset="0"/>
                <a:hlinkClick r:id="rId3"/>
              </a:rPr>
              <a:t>Kohli</a:t>
            </a:r>
            <a:r>
              <a:rPr lang="en-AU" sz="700" b="1" dirty="0">
                <a:cs typeface="Arial" charset="0"/>
                <a:hlinkClick r:id="rId3"/>
              </a:rPr>
              <a:t> et al.</a:t>
            </a:r>
            <a:endParaRPr lang="en-AU" sz="700" b="1" dirty="0">
              <a:cs typeface="Arial" charset="0"/>
            </a:endParaRPr>
          </a:p>
          <a:p>
            <a:pPr eaLnBrk="1" hangingPunct="1">
              <a:buFontTx/>
              <a:buNone/>
            </a:pPr>
            <a:r>
              <a:rPr lang="en-AU" sz="700" b="1" dirty="0">
                <a:cs typeface="Arial" charset="0"/>
              </a:rPr>
              <a:t>Infection Control and Hospital Epidemiology March 2009,Vol 30,No.3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71400"/>
            <a:ext cx="8229600" cy="1417638"/>
          </a:xfrm>
        </p:spPr>
        <p:txBody>
          <a:bodyPr/>
          <a:lstStyle/>
          <a:p>
            <a:pPr eaLnBrk="1" hangingPunct="1"/>
            <a:r>
              <a:rPr lang="en-AU" dirty="0"/>
              <a:t>All the pieces fit together…</a:t>
            </a:r>
          </a:p>
        </p:txBody>
      </p:sp>
      <p:sp>
        <p:nvSpPr>
          <p:cNvPr id="24579" name="Text Box 3"/>
          <p:cNvSpPr txBox="1">
            <a:spLocks noChangeArrowheads="1"/>
          </p:cNvSpPr>
          <p:nvPr/>
        </p:nvSpPr>
        <p:spPr bwMode="auto">
          <a:xfrm>
            <a:off x="4034557" y="3399805"/>
            <a:ext cx="990600" cy="366713"/>
          </a:xfrm>
          <a:prstGeom prst="rect">
            <a:avLst/>
          </a:prstGeom>
          <a:noFill/>
          <a:ln w="9525">
            <a:noFill/>
            <a:miter lim="800000"/>
            <a:headEnd/>
            <a:tailEnd/>
          </a:ln>
        </p:spPr>
        <p:txBody>
          <a:bodyPr>
            <a:spAutoFit/>
          </a:bodyPr>
          <a:lstStyle/>
          <a:p>
            <a:pPr>
              <a:spcBef>
                <a:spcPct val="50000"/>
              </a:spcBef>
            </a:pPr>
            <a:endParaRPr lang="en-US"/>
          </a:p>
        </p:txBody>
      </p:sp>
      <p:sp>
        <p:nvSpPr>
          <p:cNvPr id="24580" name="Text Box 4"/>
          <p:cNvSpPr txBox="1">
            <a:spLocks noChangeArrowheads="1"/>
          </p:cNvSpPr>
          <p:nvPr/>
        </p:nvSpPr>
        <p:spPr bwMode="auto">
          <a:xfrm>
            <a:off x="2053357" y="3399805"/>
            <a:ext cx="1905000" cy="366713"/>
          </a:xfrm>
          <a:prstGeom prst="rect">
            <a:avLst/>
          </a:prstGeom>
          <a:noFill/>
          <a:ln w="9525">
            <a:noFill/>
            <a:miter lim="800000"/>
            <a:headEnd/>
            <a:tailEnd/>
          </a:ln>
        </p:spPr>
        <p:txBody>
          <a:bodyPr>
            <a:spAutoFit/>
          </a:bodyPr>
          <a:lstStyle/>
          <a:p>
            <a:pPr>
              <a:spcBef>
                <a:spcPct val="50000"/>
              </a:spcBef>
            </a:pPr>
            <a:endParaRPr lang="en-US"/>
          </a:p>
        </p:txBody>
      </p:sp>
      <p:sp>
        <p:nvSpPr>
          <p:cNvPr id="24581" name="Puzzle3"/>
          <p:cNvSpPr>
            <a:spLocks noEditPoints="1" noChangeArrowheads="1"/>
          </p:cNvSpPr>
          <p:nvPr/>
        </p:nvSpPr>
        <p:spPr bwMode="auto">
          <a:xfrm>
            <a:off x="4525095" y="1412255"/>
            <a:ext cx="2171700" cy="2486025"/>
          </a:xfrm>
          <a:custGeom>
            <a:avLst/>
            <a:gdLst>
              <a:gd name="T0" fmla="*/ 105038681 w 21600"/>
              <a:gd name="T1" fmla="*/ 209375309 h 21600"/>
              <a:gd name="T2" fmla="*/ 207742384 w 21600"/>
              <a:gd name="T3" fmla="*/ 279343594 h 21600"/>
              <a:gd name="T4" fmla="*/ 133231686 w 21600"/>
              <a:gd name="T5" fmla="*/ 182815940 h 21600"/>
              <a:gd name="T6" fmla="*/ 207742384 w 21600"/>
              <a:gd name="T7" fmla="*/ 93057205 h 21600"/>
              <a:gd name="T8" fmla="*/ 106140643 w 21600"/>
              <a:gd name="T9" fmla="*/ 688836 h 21600"/>
              <a:gd name="T10" fmla="*/ 6995187 w 21600"/>
              <a:gd name="T11" fmla="*/ 90103210 h 21600"/>
              <a:gd name="T12" fmla="*/ 81515962 w 21600"/>
              <a:gd name="T13" fmla="*/ 179173109 h 21600"/>
              <a:gd name="T14" fmla="*/ 6995187 w 21600"/>
              <a:gd name="T15" fmla="*/ 279343594 h 21600"/>
              <a:gd name="T16" fmla="*/ 0 60000 65536"/>
              <a:gd name="T17" fmla="*/ 0 60000 65536"/>
              <a:gd name="T18" fmla="*/ 0 60000 65536"/>
              <a:gd name="T19" fmla="*/ 0 60000 65536"/>
              <a:gd name="T20" fmla="*/ 0 60000 65536"/>
              <a:gd name="T21" fmla="*/ 0 60000 65536"/>
              <a:gd name="T22" fmla="*/ 0 60000 65536"/>
              <a:gd name="T23" fmla="*/ 0 60000 65536"/>
              <a:gd name="T24" fmla="*/ 2273 w 21600"/>
              <a:gd name="T25" fmla="*/ 7719 h 21600"/>
              <a:gd name="T26" fmla="*/ 19149 w 21600"/>
              <a:gd name="T27" fmla="*/ 202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alpha val="20000"/>
            </a:srgbClr>
          </a:solidFill>
          <a:ln w="28575">
            <a:solidFill>
              <a:srgbClr val="000000"/>
            </a:solidFill>
            <a:miter lim="800000"/>
            <a:headEnd/>
            <a:tailEnd/>
          </a:ln>
        </p:spPr>
        <p:txBody>
          <a:bodyPr/>
          <a:lstStyle/>
          <a:p>
            <a:endParaRPr lang="en-AU"/>
          </a:p>
        </p:txBody>
      </p:sp>
      <p:sp>
        <p:nvSpPr>
          <p:cNvPr id="24582" name="Puzzle4"/>
          <p:cNvSpPr>
            <a:spLocks noEditPoints="1" noChangeArrowheads="1"/>
          </p:cNvSpPr>
          <p:nvPr/>
        </p:nvSpPr>
        <p:spPr bwMode="auto">
          <a:xfrm>
            <a:off x="2553420" y="3195018"/>
            <a:ext cx="2089150" cy="2894012"/>
          </a:xfrm>
          <a:custGeom>
            <a:avLst/>
            <a:gdLst>
              <a:gd name="T0" fmla="*/ 77709799 w 21600"/>
              <a:gd name="T1" fmla="*/ 208108127 h 21600"/>
              <a:gd name="T2" fmla="*/ 4237686 w 21600"/>
              <a:gd name="T3" fmla="*/ 304057251 h 21600"/>
              <a:gd name="T4" fmla="*/ 107579531 w 21600"/>
              <a:gd name="T5" fmla="*/ 387745617 h 21600"/>
              <a:gd name="T6" fmla="*/ 195701104 w 21600"/>
              <a:gd name="T7" fmla="*/ 300700198 h 21600"/>
              <a:gd name="T8" fmla="*/ 130704382 w 21600"/>
              <a:gd name="T9" fmla="*/ 195452456 h 21600"/>
              <a:gd name="T10" fmla="*/ 196758252 w 21600"/>
              <a:gd name="T11" fmla="*/ 84657759 h 21600"/>
              <a:gd name="T12" fmla="*/ 103856300 w 21600"/>
              <a:gd name="T13" fmla="*/ 197490 h 21600"/>
              <a:gd name="T14" fmla="*/ 4237686 w 21600"/>
              <a:gd name="T15" fmla="*/ 84657759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alpha val="20000"/>
            </a:srgbClr>
          </a:solidFill>
          <a:ln w="28575">
            <a:solidFill>
              <a:srgbClr val="000000"/>
            </a:solidFill>
            <a:miter lim="800000"/>
            <a:headEnd/>
            <a:tailEnd/>
          </a:ln>
        </p:spPr>
        <p:txBody>
          <a:bodyPr/>
          <a:lstStyle/>
          <a:p>
            <a:endParaRPr lang="en-AU"/>
          </a:p>
        </p:txBody>
      </p:sp>
      <p:sp>
        <p:nvSpPr>
          <p:cNvPr id="24583" name="Puzzle1"/>
          <p:cNvSpPr>
            <a:spLocks noEditPoints="1" noChangeArrowheads="1"/>
          </p:cNvSpPr>
          <p:nvPr/>
        </p:nvSpPr>
        <p:spPr bwMode="auto">
          <a:xfrm>
            <a:off x="1835870" y="2164730"/>
            <a:ext cx="3508375" cy="1724025"/>
          </a:xfrm>
          <a:custGeom>
            <a:avLst/>
            <a:gdLst>
              <a:gd name="T0" fmla="*/ 441631324 w 21600"/>
              <a:gd name="T1" fmla="*/ 134279270 h 21600"/>
              <a:gd name="T2" fmla="*/ 447857388 w 21600"/>
              <a:gd name="T3" fmla="*/ 3319067 h 21600"/>
              <a:gd name="T4" fmla="*/ 124654021 w 21600"/>
              <a:gd name="T5" fmla="*/ 5453187 h 21600"/>
              <a:gd name="T6" fmla="*/ 132964319 w 21600"/>
              <a:gd name="T7" fmla="*/ 133807877 h 21600"/>
              <a:gd name="T8" fmla="*/ 285213649 w 21600"/>
              <a:gd name="T9" fmla="*/ 82085051 h 21600"/>
              <a:gd name="T10" fmla="*/ 286110720 w 21600"/>
              <a:gd name="T11" fmla="*/ 55513286 h 21600"/>
              <a:gd name="T12" fmla="*/ 569846791 w 21600"/>
              <a:gd name="T13" fmla="*/ 63705913 h 21600"/>
              <a:gd name="T14" fmla="*/ 1477416 w 21600"/>
              <a:gd name="T15" fmla="*/ 63705913 h 21600"/>
              <a:gd name="T16" fmla="*/ 0 60000 65536"/>
              <a:gd name="T17" fmla="*/ 0 60000 65536"/>
              <a:gd name="T18" fmla="*/ 0 60000 65536"/>
              <a:gd name="T19" fmla="*/ 0 60000 65536"/>
              <a:gd name="T20" fmla="*/ 0 60000 65536"/>
              <a:gd name="T21" fmla="*/ 0 60000 65536"/>
              <a:gd name="T22" fmla="*/ 0 60000 65536"/>
              <a:gd name="T23" fmla="*/ 0 60000 65536"/>
              <a:gd name="T24" fmla="*/ 6086 w 21600"/>
              <a:gd name="T25" fmla="*/ 2569 h 21600"/>
              <a:gd name="T26" fmla="*/ 16132 w 21600"/>
              <a:gd name="T27" fmla="*/ 195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alpha val="20000"/>
            </a:srgbClr>
          </a:solidFill>
          <a:ln w="28575">
            <a:solidFill>
              <a:srgbClr val="000000"/>
            </a:solidFill>
            <a:miter lim="800000"/>
            <a:headEnd/>
            <a:tailEnd/>
          </a:ln>
        </p:spPr>
        <p:txBody>
          <a:bodyPr/>
          <a:lstStyle/>
          <a:p>
            <a:endParaRPr lang="en-AU"/>
          </a:p>
        </p:txBody>
      </p:sp>
      <p:sp>
        <p:nvSpPr>
          <p:cNvPr id="24584" name="Text Box 10"/>
          <p:cNvSpPr txBox="1">
            <a:spLocks noChangeArrowheads="1"/>
          </p:cNvSpPr>
          <p:nvPr/>
        </p:nvSpPr>
        <p:spPr bwMode="auto">
          <a:xfrm>
            <a:off x="2267670" y="2853705"/>
            <a:ext cx="2663825" cy="3667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Introduce HH Program</a:t>
            </a:r>
          </a:p>
        </p:txBody>
      </p:sp>
      <p:sp>
        <p:nvSpPr>
          <p:cNvPr id="24585" name="Text Box 11"/>
          <p:cNvSpPr txBox="1">
            <a:spLocks noChangeArrowheads="1"/>
          </p:cNvSpPr>
          <p:nvPr/>
        </p:nvSpPr>
        <p:spPr bwMode="auto">
          <a:xfrm>
            <a:off x="4788620" y="2420318"/>
            <a:ext cx="1828800" cy="366712"/>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Auditing</a:t>
            </a:r>
          </a:p>
        </p:txBody>
      </p:sp>
      <p:sp>
        <p:nvSpPr>
          <p:cNvPr id="24586" name="Text Box 13"/>
          <p:cNvSpPr txBox="1">
            <a:spLocks noChangeArrowheads="1"/>
          </p:cNvSpPr>
          <p:nvPr/>
        </p:nvSpPr>
        <p:spPr bwMode="auto">
          <a:xfrm>
            <a:off x="2699470" y="4149105"/>
            <a:ext cx="1873250" cy="1192213"/>
          </a:xfrm>
          <a:prstGeom prst="rect">
            <a:avLst/>
          </a:prstGeom>
          <a:noFill/>
          <a:ln w="9525">
            <a:noFill/>
            <a:miter lim="800000"/>
            <a:headEnd/>
            <a:tailEnd/>
          </a:ln>
        </p:spPr>
        <p:txBody>
          <a:bodyPr>
            <a:spAutoFit/>
          </a:bodyPr>
          <a:lstStyle/>
          <a:p>
            <a:pPr algn="ctr">
              <a:spcBef>
                <a:spcPct val="50000"/>
              </a:spcBef>
            </a:pPr>
            <a:r>
              <a:rPr lang="en-AU" b="1">
                <a:solidFill>
                  <a:schemeClr val="bg2"/>
                </a:solidFill>
              </a:rPr>
              <a:t>Education </a:t>
            </a:r>
          </a:p>
          <a:p>
            <a:pPr algn="ctr">
              <a:spcBef>
                <a:spcPct val="50000"/>
              </a:spcBef>
            </a:pPr>
            <a:r>
              <a:rPr lang="en-AU" b="1">
                <a:solidFill>
                  <a:schemeClr val="bg2"/>
                </a:solidFill>
              </a:rPr>
              <a:t>&amp; </a:t>
            </a:r>
          </a:p>
          <a:p>
            <a:pPr algn="ctr">
              <a:spcBef>
                <a:spcPct val="50000"/>
              </a:spcBef>
            </a:pPr>
            <a:r>
              <a:rPr lang="en-AU" b="1">
                <a:solidFill>
                  <a:schemeClr val="bg2"/>
                </a:solidFill>
              </a:rPr>
              <a:t>Interventions</a:t>
            </a:r>
          </a:p>
        </p:txBody>
      </p:sp>
      <p:sp>
        <p:nvSpPr>
          <p:cNvPr id="24587" name="Puzzle2"/>
          <p:cNvSpPr>
            <a:spLocks noEditPoints="1" noChangeArrowheads="1"/>
          </p:cNvSpPr>
          <p:nvPr/>
        </p:nvSpPr>
        <p:spPr bwMode="auto">
          <a:xfrm>
            <a:off x="3059832" y="2348880"/>
            <a:ext cx="4154488" cy="3209925"/>
          </a:xfrm>
          <a:custGeom>
            <a:avLst/>
            <a:gdLst>
              <a:gd name="T0" fmla="*/ 406986 w 21600"/>
              <a:gd name="T1" fmla="*/ 295619496 h 21600"/>
              <a:gd name="T2" fmla="*/ 155447469 w 21600"/>
              <a:gd name="T3" fmla="*/ 467324341 h 21600"/>
              <a:gd name="T4" fmla="*/ 384734204 w 21600"/>
              <a:gd name="T5" fmla="*/ 307169426 h 21600"/>
              <a:gd name="T6" fmla="*/ 622270720 w 21600"/>
              <a:gd name="T7" fmla="*/ 467964840 h 21600"/>
              <a:gd name="T8" fmla="*/ 799063354 w 21600"/>
              <a:gd name="T9" fmla="*/ 333096323 h 21600"/>
              <a:gd name="T10" fmla="*/ 624786108 w 21600"/>
              <a:gd name="T11" fmla="*/ 126741354 h 21600"/>
              <a:gd name="T12" fmla="*/ 399531677 w 21600"/>
              <a:gd name="T13" fmla="*/ 618356 h 21600"/>
              <a:gd name="T14" fmla="*/ 155447469 w 21600"/>
              <a:gd name="T15" fmla="*/ 130164381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AU"/>
          </a:p>
        </p:txBody>
      </p:sp>
      <p:sp>
        <p:nvSpPr>
          <p:cNvPr id="24588" name="Text Box 12"/>
          <p:cNvSpPr txBox="1">
            <a:spLocks noChangeArrowheads="1"/>
          </p:cNvSpPr>
          <p:nvPr/>
        </p:nvSpPr>
        <p:spPr bwMode="auto">
          <a:xfrm>
            <a:off x="4356820" y="3645868"/>
            <a:ext cx="1727200" cy="457200"/>
          </a:xfrm>
          <a:prstGeom prst="rect">
            <a:avLst/>
          </a:prstGeom>
          <a:noFill/>
          <a:ln w="9525">
            <a:noFill/>
            <a:miter lim="800000"/>
            <a:headEnd/>
            <a:tailEnd/>
          </a:ln>
        </p:spPr>
        <p:txBody>
          <a:bodyPr>
            <a:spAutoFit/>
          </a:bodyPr>
          <a:lstStyle/>
          <a:p>
            <a:pPr>
              <a:spcBef>
                <a:spcPct val="50000"/>
              </a:spcBef>
            </a:pPr>
            <a:r>
              <a:rPr lang="en-AU" sz="2400" b="1"/>
              <a:t>Feedback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7384"/>
            <a:ext cx="9144000" cy="1080120"/>
          </a:xfrm>
        </p:spPr>
        <p:txBody>
          <a:bodyPr/>
          <a:lstStyle/>
          <a:p>
            <a:pPr eaLnBrk="1" hangingPunct="1"/>
            <a:r>
              <a:rPr lang="en-AU" sz="3600" dirty="0"/>
              <a:t>What Do I Do With This Data?</a:t>
            </a:r>
          </a:p>
        </p:txBody>
      </p:sp>
      <p:sp>
        <p:nvSpPr>
          <p:cNvPr id="25603" name="Rectangle 3"/>
          <p:cNvSpPr>
            <a:spLocks noGrp="1" noChangeArrowheads="1"/>
          </p:cNvSpPr>
          <p:nvPr>
            <p:ph idx="1"/>
          </p:nvPr>
        </p:nvSpPr>
        <p:spPr>
          <a:xfrm>
            <a:off x="395536" y="1196752"/>
            <a:ext cx="8229600" cy="4713288"/>
          </a:xfrm>
        </p:spPr>
        <p:txBody>
          <a:bodyPr/>
          <a:lstStyle/>
          <a:p>
            <a:pPr eaLnBrk="1" hangingPunct="1">
              <a:buBlip>
                <a:blip r:embed="rId3"/>
              </a:buBlip>
            </a:pPr>
            <a:r>
              <a:rPr lang="en-AU" sz="2800" dirty="0">
                <a:solidFill>
                  <a:srgbClr val="1C3F95"/>
                </a:solidFill>
              </a:rPr>
              <a:t>Local Level:</a:t>
            </a:r>
          </a:p>
          <a:p>
            <a:pPr lvl="1" eaLnBrk="1" hangingPunct="1">
              <a:buBlip>
                <a:blip r:embed="rId3"/>
              </a:buBlip>
            </a:pPr>
            <a:r>
              <a:rPr lang="en-AU" sz="2400" dirty="0">
                <a:solidFill>
                  <a:srgbClr val="4D85C5"/>
                </a:solidFill>
              </a:rPr>
              <a:t>Must be fed back to hospital executive</a:t>
            </a:r>
          </a:p>
          <a:p>
            <a:pPr lvl="1" eaLnBrk="1" hangingPunct="1">
              <a:buBlip>
                <a:blip r:embed="rId3"/>
              </a:buBlip>
            </a:pPr>
            <a:r>
              <a:rPr lang="en-AU" sz="2400" dirty="0">
                <a:solidFill>
                  <a:srgbClr val="4D85C5"/>
                </a:solidFill>
              </a:rPr>
              <a:t>Must be fed back to staff</a:t>
            </a:r>
          </a:p>
          <a:p>
            <a:pPr lvl="1" eaLnBrk="1" hangingPunct="1">
              <a:buBlip>
                <a:blip r:embed="rId3"/>
              </a:buBlip>
            </a:pPr>
            <a:r>
              <a:rPr lang="en-AU" sz="2400" dirty="0">
                <a:solidFill>
                  <a:srgbClr val="4D85C5"/>
                </a:solidFill>
              </a:rPr>
              <a:t>Celebrate the successes</a:t>
            </a:r>
          </a:p>
          <a:p>
            <a:pPr lvl="1" eaLnBrk="1" hangingPunct="1">
              <a:buBlip>
                <a:blip r:embed="rId3"/>
              </a:buBlip>
            </a:pPr>
            <a:r>
              <a:rPr lang="en-AU" sz="2400" dirty="0">
                <a:solidFill>
                  <a:srgbClr val="4D85C5"/>
                </a:solidFill>
              </a:rPr>
              <a:t>Look for opportunities to improve</a:t>
            </a:r>
          </a:p>
          <a:p>
            <a:pPr lvl="1" eaLnBrk="1" hangingPunct="1">
              <a:buBlip>
                <a:blip r:embed="rId3"/>
              </a:buBlip>
            </a:pPr>
            <a:r>
              <a:rPr lang="en-AU" sz="2400" dirty="0">
                <a:solidFill>
                  <a:srgbClr val="4D85C5"/>
                </a:solidFill>
              </a:rPr>
              <a:t>Encourage healthy competition</a:t>
            </a:r>
          </a:p>
          <a:p>
            <a:pPr eaLnBrk="1" hangingPunct="1">
              <a:buBlip>
                <a:blip r:embed="rId3"/>
              </a:buBlip>
            </a:pPr>
            <a:endParaRPr lang="en-AU" sz="2800" dirty="0">
              <a:solidFill>
                <a:srgbClr val="1C3F95"/>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p:nvPr/>
        </p:nvSpPr>
        <p:spPr>
          <a:xfrm>
            <a:off x="-180528" y="0"/>
            <a:ext cx="9433048" cy="1340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6626" name="Picture 5"/>
          <p:cNvPicPr>
            <a:picLocks noChangeAspect="1" noChangeArrowheads="1"/>
          </p:cNvPicPr>
          <p:nvPr/>
        </p:nvPicPr>
        <p:blipFill>
          <a:blip r:embed="rId3" cstate="print"/>
          <a:srcRect/>
          <a:stretch>
            <a:fillRect/>
          </a:stretch>
        </p:blipFill>
        <p:spPr bwMode="auto">
          <a:xfrm>
            <a:off x="1619672" y="404664"/>
            <a:ext cx="5706069" cy="562681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143000"/>
          </a:xfrm>
        </p:spPr>
        <p:txBody>
          <a:bodyPr/>
          <a:lstStyle/>
          <a:p>
            <a:pPr eaLnBrk="1" hangingPunct="1"/>
            <a:r>
              <a:rPr lang="en-AU" sz="3200" dirty="0"/>
              <a:t>Implementing a Hand Hygiene Program</a:t>
            </a:r>
          </a:p>
        </p:txBody>
      </p:sp>
      <p:sp>
        <p:nvSpPr>
          <p:cNvPr id="4099" name="Rectangle 3"/>
          <p:cNvSpPr>
            <a:spLocks noGrp="1" noChangeArrowheads="1"/>
          </p:cNvSpPr>
          <p:nvPr>
            <p:ph idx="1"/>
          </p:nvPr>
        </p:nvSpPr>
        <p:spPr>
          <a:xfrm>
            <a:off x="467544" y="1268760"/>
            <a:ext cx="8229600" cy="4680520"/>
          </a:xfrm>
        </p:spPr>
        <p:txBody>
          <a:bodyPr/>
          <a:lstStyle/>
          <a:p>
            <a:pPr>
              <a:lnSpc>
                <a:spcPct val="90000"/>
              </a:lnSpc>
              <a:buNone/>
            </a:pPr>
            <a:r>
              <a:rPr lang="en-AU" dirty="0">
                <a:solidFill>
                  <a:srgbClr val="1C3F95"/>
                </a:solidFill>
                <a:latin typeface="Arial"/>
                <a:cs typeface="Arial"/>
              </a:rPr>
              <a:t>All components make up a PROGRAM:</a:t>
            </a:r>
            <a:endParaRPr lang="en-US" dirty="0"/>
          </a:p>
          <a:p>
            <a:pPr lvl="1" eaLnBrk="1" hangingPunct="1">
              <a:lnSpc>
                <a:spcPct val="90000"/>
              </a:lnSpc>
              <a:buBlip>
                <a:blip r:embed="rId3"/>
              </a:buBlip>
            </a:pPr>
            <a:r>
              <a:rPr lang="en-AU" dirty="0">
                <a:solidFill>
                  <a:srgbClr val="4D85C5"/>
                </a:solidFill>
              </a:rPr>
              <a:t>Create a HH team</a:t>
            </a:r>
          </a:p>
          <a:p>
            <a:pPr lvl="1" eaLnBrk="1" hangingPunct="1">
              <a:lnSpc>
                <a:spcPct val="90000"/>
              </a:lnSpc>
              <a:buBlip>
                <a:blip r:embed="rId3"/>
              </a:buBlip>
            </a:pPr>
            <a:r>
              <a:rPr lang="en-AU" dirty="0">
                <a:solidFill>
                  <a:srgbClr val="4D85C5"/>
                </a:solidFill>
              </a:rPr>
              <a:t>Conduct a baseline audit</a:t>
            </a:r>
          </a:p>
          <a:p>
            <a:pPr lvl="1" eaLnBrk="1" hangingPunct="1">
              <a:lnSpc>
                <a:spcPct val="90000"/>
              </a:lnSpc>
              <a:buBlip>
                <a:blip r:embed="rId3"/>
              </a:buBlip>
            </a:pPr>
            <a:r>
              <a:rPr lang="en-AU" dirty="0">
                <a:solidFill>
                  <a:srgbClr val="4D85C5"/>
                </a:solidFill>
              </a:rPr>
              <a:t>Product selection and placement</a:t>
            </a:r>
          </a:p>
          <a:p>
            <a:pPr lvl="1" eaLnBrk="1" hangingPunct="1">
              <a:lnSpc>
                <a:spcPct val="90000"/>
              </a:lnSpc>
              <a:buBlip>
                <a:blip r:embed="rId3"/>
              </a:buBlip>
            </a:pPr>
            <a:r>
              <a:rPr lang="en-AU" dirty="0">
                <a:solidFill>
                  <a:srgbClr val="4D85C5"/>
                </a:solidFill>
              </a:rPr>
              <a:t>Education of staff</a:t>
            </a:r>
          </a:p>
          <a:p>
            <a:pPr lvl="1" eaLnBrk="1" hangingPunct="1">
              <a:lnSpc>
                <a:spcPct val="90000"/>
              </a:lnSpc>
              <a:buBlip>
                <a:blip r:embed="rId3"/>
              </a:buBlip>
            </a:pPr>
            <a:r>
              <a:rPr lang="en-AU" dirty="0">
                <a:solidFill>
                  <a:srgbClr val="4D85C5"/>
                </a:solidFill>
              </a:rPr>
              <a:t>Reaudit</a:t>
            </a:r>
          </a:p>
          <a:p>
            <a:pPr eaLnBrk="1" hangingPunct="1">
              <a:lnSpc>
                <a:spcPct val="90000"/>
              </a:lnSpc>
              <a:buFontTx/>
              <a:buNone/>
            </a:pPr>
            <a:endParaRPr lang="en-AU" sz="1200" dirty="0">
              <a:solidFill>
                <a:srgbClr val="4D85C5"/>
              </a:solidFill>
            </a:endParaRPr>
          </a:p>
          <a:p>
            <a:pPr eaLnBrk="1" hangingPunct="1">
              <a:lnSpc>
                <a:spcPct val="90000"/>
              </a:lnSpc>
              <a:buFontTx/>
              <a:buNone/>
            </a:pP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a:xfrm>
            <a:off x="0" y="44624"/>
            <a:ext cx="9144000" cy="941387"/>
          </a:xfrm>
        </p:spPr>
        <p:txBody>
          <a:bodyPr/>
          <a:lstStyle/>
          <a:p>
            <a:pPr eaLnBrk="1" hangingPunct="1"/>
            <a:r>
              <a:rPr lang="en-AU" sz="3600" dirty="0"/>
              <a:t>Product Selection</a:t>
            </a:r>
          </a:p>
        </p:txBody>
      </p:sp>
      <p:sp>
        <p:nvSpPr>
          <p:cNvPr id="3075" name="Rectangle 3"/>
          <p:cNvSpPr>
            <a:spLocks noGrp="1" noChangeArrowheads="1"/>
          </p:cNvSpPr>
          <p:nvPr>
            <p:ph idx="1"/>
          </p:nvPr>
        </p:nvSpPr>
        <p:spPr>
          <a:xfrm>
            <a:off x="468313" y="1196975"/>
            <a:ext cx="8229600" cy="4824413"/>
          </a:xfrm>
        </p:spPr>
        <p:txBody>
          <a:bodyPr/>
          <a:lstStyle/>
          <a:p>
            <a:pPr marL="514350" indent="-514350" eaLnBrk="1" hangingPunct="1">
              <a:buNone/>
              <a:defRPr/>
            </a:pPr>
            <a:r>
              <a:rPr lang="en-AU" b="1" dirty="0">
                <a:solidFill>
                  <a:srgbClr val="1C3F95"/>
                </a:solidFill>
              </a:rPr>
              <a:t>HHA Recommendations:</a:t>
            </a:r>
          </a:p>
          <a:p>
            <a:pPr lvl="1" eaLnBrk="1" hangingPunct="1">
              <a:buBlip>
                <a:blip r:embed="rId3"/>
              </a:buBlip>
              <a:defRPr/>
            </a:pPr>
            <a:r>
              <a:rPr lang="en-AU" dirty="0">
                <a:solidFill>
                  <a:srgbClr val="4D85C5"/>
                </a:solidFill>
              </a:rPr>
              <a:t>The Product meets the EN1500 testing standard for bactericidal effect </a:t>
            </a:r>
          </a:p>
          <a:p>
            <a:pPr lvl="1" eaLnBrk="1" hangingPunct="1">
              <a:buBlip>
                <a:blip r:embed="rId3"/>
              </a:buBlip>
              <a:defRPr/>
            </a:pPr>
            <a:endParaRPr lang="en-AU" dirty="0">
              <a:solidFill>
                <a:srgbClr val="4D85C5"/>
              </a:solidFill>
            </a:endParaRPr>
          </a:p>
          <a:p>
            <a:pPr lvl="1" eaLnBrk="1" hangingPunct="1">
              <a:buFontTx/>
              <a:buNone/>
              <a:defRPr/>
            </a:pPr>
            <a:endParaRPr lang="en-AU" sz="1800" dirty="0">
              <a:solidFill>
                <a:srgbClr val="4D85C5"/>
              </a:solidFill>
            </a:endParaRPr>
          </a:p>
          <a:p>
            <a:pPr lvl="1" eaLnBrk="1" hangingPunct="1">
              <a:buFontTx/>
              <a:buNone/>
              <a:defRPr/>
            </a:pPr>
            <a:r>
              <a:rPr lang="en-AU" sz="2400" dirty="0">
                <a:solidFill>
                  <a:srgbClr val="4D85C5"/>
                </a:solidFill>
              </a:rPr>
              <a:t>*Product selection is ultimately the choice of each health care facility, and other factors should also be considered. </a:t>
            </a:r>
          </a:p>
          <a:p>
            <a:pPr lvl="1" eaLnBrk="1" hangingPunct="1">
              <a:buFontTx/>
              <a:buNone/>
              <a:defRPr/>
            </a:pPr>
            <a:r>
              <a:rPr lang="en-AU" sz="2400" dirty="0">
                <a:solidFill>
                  <a:srgbClr val="4D85C5"/>
                </a:solidFill>
              </a:rPr>
              <a:t>**HHA do not promote specific products, nor do they mandate product selection.</a:t>
            </a:r>
            <a:endParaRPr lang="en-AU" dirty="0"/>
          </a:p>
          <a:p>
            <a:pPr lvl="1" eaLnBrk="1" hangingPunct="1">
              <a:defRPr/>
            </a:pPr>
            <a:endParaRPr lang="en-A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7384"/>
            <a:ext cx="9144000" cy="1143000"/>
          </a:xfrm>
        </p:spPr>
        <p:txBody>
          <a:bodyPr/>
          <a:lstStyle/>
          <a:p>
            <a:pPr eaLnBrk="1" hangingPunct="1"/>
            <a:r>
              <a:rPr lang="en-AU" sz="3600" dirty="0"/>
              <a:t>Safety issues…</a:t>
            </a:r>
          </a:p>
        </p:txBody>
      </p:sp>
      <p:sp>
        <p:nvSpPr>
          <p:cNvPr id="6147" name="Rectangle 3"/>
          <p:cNvSpPr>
            <a:spLocks noGrp="1" noChangeArrowheads="1"/>
          </p:cNvSpPr>
          <p:nvPr>
            <p:ph idx="1"/>
          </p:nvPr>
        </p:nvSpPr>
        <p:spPr>
          <a:xfrm>
            <a:off x="323528" y="1268760"/>
            <a:ext cx="8496175" cy="4967287"/>
          </a:xfrm>
        </p:spPr>
        <p:txBody>
          <a:bodyPr/>
          <a:lstStyle/>
          <a:p>
            <a:pPr eaLnBrk="1" hangingPunct="1">
              <a:buBlip>
                <a:blip r:embed="rId3"/>
              </a:buBlip>
            </a:pPr>
            <a:r>
              <a:rPr lang="en-AU" sz="2600" dirty="0">
                <a:solidFill>
                  <a:srgbClr val="1C3F95"/>
                </a:solidFill>
              </a:rPr>
              <a:t>Address concerns around fire, ingestion, splashes</a:t>
            </a:r>
          </a:p>
          <a:p>
            <a:pPr eaLnBrk="1" hangingPunct="1">
              <a:buBlip>
                <a:blip r:embed="rId3"/>
              </a:buBlip>
            </a:pPr>
            <a:r>
              <a:rPr lang="en-AU" sz="2600" dirty="0">
                <a:solidFill>
                  <a:srgbClr val="1C3F95"/>
                </a:solidFill>
              </a:rPr>
              <a:t>Have a copy of the MSDS in each area.</a:t>
            </a:r>
          </a:p>
          <a:p>
            <a:pPr eaLnBrk="1" hangingPunct="1">
              <a:buBlip>
                <a:blip r:embed="rId3"/>
              </a:buBlip>
            </a:pPr>
            <a:r>
              <a:rPr lang="en-AU" sz="2600" dirty="0">
                <a:solidFill>
                  <a:srgbClr val="1C3F95"/>
                </a:solidFill>
              </a:rPr>
              <a:t>Know the recommendations for product placement</a:t>
            </a:r>
          </a:p>
          <a:p>
            <a:pPr eaLnBrk="1" hangingPunct="1">
              <a:buBlip>
                <a:blip r:embed="rId3"/>
              </a:buBlip>
            </a:pPr>
            <a:r>
              <a:rPr lang="en-AU" sz="2600" dirty="0">
                <a:solidFill>
                  <a:srgbClr val="1C3F95"/>
                </a:solidFill>
              </a:rPr>
              <a:t>Have a flow chart for management of accidental ingestion, splashes etc</a:t>
            </a:r>
          </a:p>
          <a:p>
            <a:pPr eaLnBrk="1" hangingPunct="1">
              <a:buBlip>
                <a:blip r:embed="rId3"/>
              </a:buBlip>
            </a:pPr>
            <a:r>
              <a:rPr lang="en-AU" sz="2600" dirty="0">
                <a:solidFill>
                  <a:srgbClr val="1C3F95"/>
                </a:solidFill>
                <a:hlinkClick r:id="rId4"/>
              </a:rPr>
              <a:t>www.hha.org.au</a:t>
            </a:r>
            <a:r>
              <a:rPr lang="en-AU" sz="2600" dirty="0">
                <a:solidFill>
                  <a:srgbClr val="1C3F95"/>
                </a:solidFill>
              </a:rPr>
              <a:t> generic risk assessment form</a:t>
            </a:r>
          </a:p>
          <a:p>
            <a:pPr eaLnBrk="1" hangingPunct="1">
              <a:buFontTx/>
              <a:buNone/>
            </a:pPr>
            <a:endParaRPr lang="en-AU" sz="1600" dirty="0">
              <a:solidFill>
                <a:srgbClr val="4D85C5"/>
              </a:solidFill>
            </a:endParaRPr>
          </a:p>
          <a:p>
            <a:pPr algn="ctr" eaLnBrk="1" hangingPunct="1">
              <a:buFontTx/>
              <a:buNone/>
            </a:pPr>
            <a:r>
              <a:rPr lang="en-AU" sz="2400" dirty="0">
                <a:solidFill>
                  <a:srgbClr val="4D85C5"/>
                </a:solidFill>
              </a:rPr>
              <a:t>There are a number of risks to patients and staff</a:t>
            </a:r>
          </a:p>
          <a:p>
            <a:pPr algn="ctr" eaLnBrk="1" hangingPunct="1">
              <a:buFontTx/>
              <a:buNone/>
            </a:pPr>
            <a:r>
              <a:rPr lang="en-AU" sz="2400" dirty="0">
                <a:solidFill>
                  <a:srgbClr val="4D85C5"/>
                </a:solidFill>
              </a:rPr>
              <a:t>associated with the use of ABHR,</a:t>
            </a:r>
            <a:r>
              <a:rPr lang="en-AU" sz="2400" b="1" dirty="0">
                <a:solidFill>
                  <a:srgbClr val="4D85C5"/>
                </a:solidFill>
              </a:rPr>
              <a:t> </a:t>
            </a:r>
            <a:r>
              <a:rPr lang="en-AU" sz="2400" dirty="0">
                <a:solidFill>
                  <a:srgbClr val="4D85C5"/>
                </a:solidFill>
              </a:rPr>
              <a:t>however </a:t>
            </a:r>
            <a:r>
              <a:rPr lang="en-AU" sz="2400" b="1" dirty="0">
                <a:solidFill>
                  <a:srgbClr val="4D85C5"/>
                </a:solidFill>
              </a:rPr>
              <a:t>the benefits </a:t>
            </a:r>
          </a:p>
          <a:p>
            <a:pPr algn="ctr" eaLnBrk="1" hangingPunct="1">
              <a:buFontTx/>
              <a:buNone/>
            </a:pPr>
            <a:r>
              <a:rPr lang="en-AU" sz="2400" b="1" dirty="0">
                <a:solidFill>
                  <a:srgbClr val="4D85C5"/>
                </a:solidFill>
              </a:rPr>
              <a:t>in terms of its use far outweigh the risks.</a:t>
            </a:r>
            <a:r>
              <a:rPr lang="en-AU" sz="2400" dirty="0">
                <a:solidFill>
                  <a:srgbClr val="4D85C5"/>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a:t>Product Placement</a:t>
            </a:r>
          </a:p>
        </p:txBody>
      </p:sp>
      <p:sp>
        <p:nvSpPr>
          <p:cNvPr id="3" name="Content Placeholder 2"/>
          <p:cNvSpPr>
            <a:spLocks noGrp="1"/>
          </p:cNvSpPr>
          <p:nvPr>
            <p:ph idx="1"/>
          </p:nvPr>
        </p:nvSpPr>
        <p:spPr>
          <a:xfrm>
            <a:off x="179388" y="1125538"/>
            <a:ext cx="8713092" cy="4886325"/>
          </a:xfrm>
        </p:spPr>
        <p:txBody>
          <a:bodyPr/>
          <a:lstStyle/>
          <a:p>
            <a:pPr>
              <a:buBlip>
                <a:blip r:embed="rId2"/>
              </a:buBlip>
            </a:pPr>
            <a:r>
              <a:rPr lang="en-AU" sz="3000" dirty="0"/>
              <a:t>WHO &amp; HHA recommend ABHR be placed at the point of care</a:t>
            </a:r>
          </a:p>
          <a:p>
            <a:pPr>
              <a:buBlip>
                <a:blip r:embed="rId2"/>
              </a:buBlip>
            </a:pPr>
            <a:endParaRPr lang="en-AU" sz="800" dirty="0"/>
          </a:p>
          <a:p>
            <a:pPr>
              <a:buNone/>
            </a:pPr>
            <a:r>
              <a:rPr lang="en-AU" sz="3000" dirty="0"/>
              <a:t>Point of Care:</a:t>
            </a:r>
          </a:p>
          <a:p>
            <a:pPr lvl="1">
              <a:buBlip>
                <a:blip r:embed="rId2"/>
              </a:buBlip>
            </a:pPr>
            <a:r>
              <a:rPr lang="en-AU" dirty="0">
                <a:solidFill>
                  <a:srgbClr val="4D85C5"/>
                </a:solidFill>
              </a:rPr>
              <a:t>Is the place where 3 elements come together</a:t>
            </a:r>
          </a:p>
          <a:p>
            <a:pPr lvl="2">
              <a:buBlip>
                <a:blip r:embed="rId2"/>
              </a:buBlip>
            </a:pPr>
            <a:r>
              <a:rPr lang="en-AU" dirty="0"/>
              <a:t>the patient, </a:t>
            </a:r>
          </a:p>
          <a:p>
            <a:pPr lvl="2">
              <a:buBlip>
                <a:blip r:embed="rId2"/>
              </a:buBlip>
            </a:pPr>
            <a:r>
              <a:rPr lang="en-AU" dirty="0"/>
              <a:t>the HCW and </a:t>
            </a:r>
          </a:p>
          <a:p>
            <a:pPr lvl="2">
              <a:buBlip>
                <a:blip r:embed="rId2"/>
              </a:buBlip>
            </a:pPr>
            <a:r>
              <a:rPr lang="en-AU" dirty="0"/>
              <a:t>the care or treatment involving contact with the patient</a:t>
            </a:r>
          </a:p>
          <a:p>
            <a:pPr lvl="2">
              <a:buBlip>
                <a:blip r:embed="rId2"/>
              </a:buBlip>
            </a:pPr>
            <a:endParaRPr lang="en-AU" sz="800" dirty="0"/>
          </a:p>
          <a:p>
            <a:pPr>
              <a:buBlip>
                <a:blip r:embed="rId2"/>
              </a:buBlip>
            </a:pPr>
            <a:r>
              <a:rPr lang="en-AU" sz="3000" dirty="0"/>
              <a:t>Product placement can significantly influence your HHC results</a:t>
            </a:r>
          </a:p>
          <a:p>
            <a:pPr>
              <a:buNone/>
            </a:pPr>
            <a:endParaRPr lang="en-AU"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lstStyle/>
          <a:p>
            <a:r>
              <a:rPr lang="en-AU" sz="3600" dirty="0"/>
              <a:t>Product Placement</a:t>
            </a:r>
          </a:p>
        </p:txBody>
      </p:sp>
      <p:sp>
        <p:nvSpPr>
          <p:cNvPr id="3" name="Content Placeholder 2"/>
          <p:cNvSpPr>
            <a:spLocks noGrp="1"/>
          </p:cNvSpPr>
          <p:nvPr>
            <p:ph idx="1"/>
          </p:nvPr>
        </p:nvSpPr>
        <p:spPr/>
        <p:txBody>
          <a:bodyPr/>
          <a:lstStyle/>
          <a:p>
            <a:pPr>
              <a:spcBef>
                <a:spcPts val="0"/>
              </a:spcBef>
              <a:spcAft>
                <a:spcPts val="1200"/>
              </a:spcAft>
              <a:buBlip>
                <a:blip r:embed="rId2"/>
              </a:buBlip>
            </a:pPr>
            <a:r>
              <a:rPr lang="en-AU" sz="2400" dirty="0"/>
              <a:t>Dispensers act as a visual cue for HH behaviour </a:t>
            </a:r>
          </a:p>
          <a:p>
            <a:pPr>
              <a:spcBef>
                <a:spcPts val="0"/>
              </a:spcBef>
              <a:spcAft>
                <a:spcPts val="1200"/>
              </a:spcAft>
              <a:buBlip>
                <a:blip r:embed="rId2"/>
              </a:buBlip>
            </a:pPr>
            <a:r>
              <a:rPr lang="en-AU" sz="2400" dirty="0"/>
              <a:t>Strategic placement makes the product highly accessible for frequent use </a:t>
            </a:r>
          </a:p>
          <a:p>
            <a:pPr>
              <a:spcBef>
                <a:spcPts val="0"/>
              </a:spcBef>
              <a:spcAft>
                <a:spcPts val="1200"/>
              </a:spcAft>
              <a:buBlip>
                <a:blip r:embed="rId2"/>
              </a:buBlip>
            </a:pPr>
            <a:r>
              <a:rPr lang="en-AU" sz="2400" dirty="0" err="1"/>
              <a:t>Traore</a:t>
            </a:r>
            <a:r>
              <a:rPr lang="en-AU" sz="2400" dirty="0"/>
              <a:t> (2007) concluded that “availability of a </a:t>
            </a:r>
            <a:r>
              <a:rPr lang="en-AU" sz="2400" dirty="0" err="1"/>
              <a:t>handrub</a:t>
            </a:r>
            <a:r>
              <a:rPr lang="en-AU" sz="2400" dirty="0"/>
              <a:t> at the point of care increased HHC independently of the type of product used, time of day, professional category and other confounders”  </a:t>
            </a:r>
          </a:p>
          <a:p>
            <a:pPr>
              <a:spcBef>
                <a:spcPts val="0"/>
              </a:spcBef>
              <a:spcAft>
                <a:spcPts val="1200"/>
              </a:spcAft>
              <a:buBlip>
                <a:blip r:embed="rId2"/>
              </a:buBlip>
            </a:pPr>
            <a:r>
              <a:rPr lang="en-AU" sz="2400" dirty="0" err="1"/>
              <a:t>Birnbach</a:t>
            </a:r>
            <a:r>
              <a:rPr lang="en-AU" sz="2400" dirty="0"/>
              <a:t> et al (2010) found that medical staff had </a:t>
            </a:r>
            <a:br>
              <a:rPr lang="en-AU" sz="2400" dirty="0"/>
            </a:br>
            <a:r>
              <a:rPr lang="en-AU" sz="2400" dirty="0"/>
              <a:t>54% HHC when the ABHR was in their line of sight entering a patient’s room, compared to 11.5% when they couldn’t see the ABHR dispenser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1258888" y="1411288"/>
            <a:ext cx="0" cy="1584325"/>
          </a:xfrm>
          <a:prstGeom prst="line">
            <a:avLst/>
          </a:prstGeom>
          <a:noFill/>
          <a:ln w="50800">
            <a:solidFill>
              <a:schemeClr val="folHlink"/>
            </a:solidFill>
            <a:round/>
            <a:headEnd/>
            <a:tailEnd/>
          </a:ln>
        </p:spPr>
        <p:txBody>
          <a:bodyPr/>
          <a:lstStyle/>
          <a:p>
            <a:endParaRPr lang="en-AU"/>
          </a:p>
        </p:txBody>
      </p:sp>
      <p:sp>
        <p:nvSpPr>
          <p:cNvPr id="218115" name="AutoShape 3"/>
          <p:cNvSpPr>
            <a:spLocks noChangeArrowheads="1"/>
          </p:cNvSpPr>
          <p:nvPr/>
        </p:nvSpPr>
        <p:spPr bwMode="auto">
          <a:xfrm>
            <a:off x="611188" y="1916113"/>
            <a:ext cx="1008062" cy="1439862"/>
          </a:xfrm>
          <a:prstGeom prst="irregularSeal1">
            <a:avLst/>
          </a:prstGeom>
          <a:solidFill>
            <a:srgbClr val="FF99CC">
              <a:alpha val="49019"/>
            </a:srgbClr>
          </a:solidFill>
          <a:ln w="25400">
            <a:solidFill>
              <a:srgbClr val="FF0000"/>
            </a:solidFill>
            <a:miter lim="800000"/>
            <a:headEnd/>
            <a:tailEnd/>
          </a:ln>
        </p:spPr>
        <p:txBody>
          <a:bodyPr wrap="none" anchor="ctr"/>
          <a:lstStyle/>
          <a:p>
            <a:endParaRPr lang="en-US"/>
          </a:p>
        </p:txBody>
      </p:sp>
      <p:sp>
        <p:nvSpPr>
          <p:cNvPr id="7172" name="Rectangle 4"/>
          <p:cNvSpPr>
            <a:spLocks noGrp="1" noChangeArrowheads="1"/>
          </p:cNvSpPr>
          <p:nvPr>
            <p:ph type="title"/>
          </p:nvPr>
        </p:nvSpPr>
        <p:spPr>
          <a:xfrm>
            <a:off x="0" y="-27384"/>
            <a:ext cx="9144000" cy="1080120"/>
          </a:xfrm>
        </p:spPr>
        <p:txBody>
          <a:bodyPr/>
          <a:lstStyle/>
          <a:p>
            <a:pPr eaLnBrk="1" hangingPunct="1"/>
            <a:r>
              <a:rPr lang="en-AU" sz="3600" dirty="0"/>
              <a:t>ABHR Placement</a:t>
            </a:r>
          </a:p>
        </p:txBody>
      </p:sp>
      <p:sp>
        <p:nvSpPr>
          <p:cNvPr id="7173" name="Freeform 4"/>
          <p:cNvSpPr>
            <a:spLocks/>
          </p:cNvSpPr>
          <p:nvPr/>
        </p:nvSpPr>
        <p:spPr bwMode="auto">
          <a:xfrm>
            <a:off x="2193925" y="1843088"/>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7174" name="Group 1"/>
          <p:cNvGrpSpPr>
            <a:grpSpLocks/>
          </p:cNvGrpSpPr>
          <p:nvPr/>
        </p:nvGrpSpPr>
        <p:grpSpPr bwMode="auto">
          <a:xfrm>
            <a:off x="3063875" y="2092325"/>
            <a:ext cx="744538" cy="1660525"/>
            <a:chOff x="0" y="0"/>
            <a:chExt cx="1013" cy="2643"/>
          </a:xfrm>
        </p:grpSpPr>
        <p:sp>
          <p:nvSpPr>
            <p:cNvPr id="7232"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7233"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7175" name="AutoShape 16"/>
          <p:cNvSpPr>
            <a:spLocks/>
          </p:cNvSpPr>
          <p:nvPr/>
        </p:nvSpPr>
        <p:spPr bwMode="auto">
          <a:xfrm>
            <a:off x="2627313" y="2058988"/>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7176" name="Rectangle 10"/>
          <p:cNvSpPr>
            <a:spLocks noChangeArrowheads="1"/>
          </p:cNvSpPr>
          <p:nvPr/>
        </p:nvSpPr>
        <p:spPr bwMode="auto">
          <a:xfrm>
            <a:off x="2627313" y="2203450"/>
            <a:ext cx="215900" cy="215900"/>
          </a:xfrm>
          <a:prstGeom prst="rect">
            <a:avLst/>
          </a:prstGeom>
          <a:solidFill>
            <a:srgbClr val="1877DA"/>
          </a:solidFill>
          <a:ln w="9525">
            <a:noFill/>
            <a:miter lim="800000"/>
            <a:headEnd/>
            <a:tailEnd/>
          </a:ln>
        </p:spPr>
        <p:txBody>
          <a:bodyPr wrap="none" anchor="ctr"/>
          <a:lstStyle/>
          <a:p>
            <a:endParaRPr lang="en-US"/>
          </a:p>
        </p:txBody>
      </p:sp>
      <p:sp>
        <p:nvSpPr>
          <p:cNvPr id="7177" name="Rectangle 11"/>
          <p:cNvSpPr>
            <a:spLocks noChangeArrowheads="1"/>
          </p:cNvSpPr>
          <p:nvPr/>
        </p:nvSpPr>
        <p:spPr bwMode="auto">
          <a:xfrm>
            <a:off x="2770188" y="2492375"/>
            <a:ext cx="71437" cy="142875"/>
          </a:xfrm>
          <a:prstGeom prst="rect">
            <a:avLst/>
          </a:prstGeom>
          <a:solidFill>
            <a:srgbClr val="1877DA"/>
          </a:solidFill>
          <a:ln w="9525">
            <a:noFill/>
            <a:miter lim="800000"/>
            <a:headEnd/>
            <a:tailEnd/>
          </a:ln>
        </p:spPr>
        <p:txBody>
          <a:bodyPr wrap="none" anchor="ctr"/>
          <a:lstStyle/>
          <a:p>
            <a:endParaRPr lang="en-US"/>
          </a:p>
        </p:txBody>
      </p:sp>
      <p:sp>
        <p:nvSpPr>
          <p:cNvPr id="7178" name="Line 12"/>
          <p:cNvSpPr>
            <a:spLocks noChangeShapeType="1"/>
          </p:cNvSpPr>
          <p:nvPr/>
        </p:nvSpPr>
        <p:spPr bwMode="auto">
          <a:xfrm>
            <a:off x="2770188" y="2419350"/>
            <a:ext cx="0" cy="215900"/>
          </a:xfrm>
          <a:prstGeom prst="line">
            <a:avLst/>
          </a:prstGeom>
          <a:noFill/>
          <a:ln w="25400">
            <a:solidFill>
              <a:srgbClr val="1877DA"/>
            </a:solidFill>
            <a:round/>
            <a:headEnd/>
            <a:tailEnd/>
          </a:ln>
        </p:spPr>
        <p:txBody>
          <a:bodyPr/>
          <a:lstStyle/>
          <a:p>
            <a:endParaRPr lang="en-AU"/>
          </a:p>
        </p:txBody>
      </p:sp>
      <p:sp>
        <p:nvSpPr>
          <p:cNvPr id="7179" name="Freeform 13"/>
          <p:cNvSpPr>
            <a:spLocks/>
          </p:cNvSpPr>
          <p:nvPr/>
        </p:nvSpPr>
        <p:spPr bwMode="auto">
          <a:xfrm>
            <a:off x="2776538" y="2625725"/>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7180" name="Freeform 4"/>
          <p:cNvSpPr>
            <a:spLocks/>
          </p:cNvSpPr>
          <p:nvPr/>
        </p:nvSpPr>
        <p:spPr bwMode="auto">
          <a:xfrm>
            <a:off x="5219700" y="1843088"/>
            <a:ext cx="1871663" cy="2305050"/>
          </a:xfrm>
          <a:custGeom>
            <a:avLst/>
            <a:gdLst>
              <a:gd name="T0" fmla="*/ 14057931 w 21500"/>
              <a:gd name="T1" fmla="*/ 11436 h 21567"/>
              <a:gd name="T2" fmla="*/ 150469419 w 21500"/>
              <a:gd name="T3" fmla="*/ 388397 h 21567"/>
              <a:gd name="T4" fmla="*/ 159010293 w 21500"/>
              <a:gd name="T5" fmla="*/ 6179825 h 21567"/>
              <a:gd name="T6" fmla="*/ 162314517 w 21500"/>
              <a:gd name="T7" fmla="*/ 16586271 h 21567"/>
              <a:gd name="T8" fmla="*/ 162867746 w 21500"/>
              <a:gd name="T9" fmla="*/ 228243474 h 21567"/>
              <a:gd name="T10" fmla="*/ 159563522 w 21500"/>
              <a:gd name="T11" fmla="*/ 239038205 h 21567"/>
              <a:gd name="T12" fmla="*/ 150469419 w 21500"/>
              <a:gd name="T13" fmla="*/ 245972056 h 21567"/>
              <a:gd name="T14" fmla="*/ 57595946 w 21500"/>
              <a:gd name="T15" fmla="*/ 246360453 h 21567"/>
              <a:gd name="T16" fmla="*/ 50153956 w 21500"/>
              <a:gd name="T17" fmla="*/ 238924059 h 21567"/>
              <a:gd name="T18" fmla="*/ 46182898 w 21500"/>
              <a:gd name="T19" fmla="*/ 228049382 h 21567"/>
              <a:gd name="T20" fmla="*/ 46122221 w 21500"/>
              <a:gd name="T21" fmla="*/ 103366952 h 21567"/>
              <a:gd name="T22" fmla="*/ 43962399 w 21500"/>
              <a:gd name="T23" fmla="*/ 93006254 h 21567"/>
              <a:gd name="T24" fmla="*/ 35436672 w 21500"/>
              <a:gd name="T25" fmla="*/ 88402782 h 21567"/>
              <a:gd name="T26" fmla="*/ 13648689 w 21500"/>
              <a:gd name="T27" fmla="*/ 88402782 h 21567"/>
              <a:gd name="T28" fmla="*/ 4440977 w 21500"/>
              <a:gd name="T29" fmla="*/ 80909315 h 21567"/>
              <a:gd name="T30" fmla="*/ 272828 w 21500"/>
              <a:gd name="T31" fmla="*/ 60918969 h 21567"/>
              <a:gd name="T32" fmla="*/ 0 w 21500"/>
              <a:gd name="T33" fmla="*/ 15809478 h 21567"/>
              <a:gd name="T34" fmla="*/ 4683423 w 21500"/>
              <a:gd name="T35" fmla="*/ 4637782 h 21567"/>
              <a:gd name="T36" fmla="*/ 14057931 w 21500"/>
              <a:gd name="T37" fmla="*/ 11436 h 21567"/>
              <a:gd name="T38" fmla="*/ 14057931 w 21500"/>
              <a:gd name="T39" fmla="*/ 11436 h 215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500"/>
              <a:gd name="T61" fmla="*/ 0 h 21567"/>
              <a:gd name="T62" fmla="*/ 21500 w 21500"/>
              <a:gd name="T63" fmla="*/ 21567 h 215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500" h="21567">
                <a:moveTo>
                  <a:pt x="1855" y="1"/>
                </a:moveTo>
                <a:lnTo>
                  <a:pt x="19855" y="34"/>
                </a:lnTo>
                <a:cubicBezTo>
                  <a:pt x="19855" y="34"/>
                  <a:pt x="20509" y="102"/>
                  <a:pt x="20982" y="541"/>
                </a:cubicBezTo>
                <a:cubicBezTo>
                  <a:pt x="21455" y="979"/>
                  <a:pt x="21418" y="1452"/>
                  <a:pt x="21418" y="1452"/>
                </a:cubicBezTo>
                <a:lnTo>
                  <a:pt x="21491" y="19981"/>
                </a:lnTo>
                <a:cubicBezTo>
                  <a:pt x="21491" y="19981"/>
                  <a:pt x="21600" y="20419"/>
                  <a:pt x="21055" y="20926"/>
                </a:cubicBezTo>
                <a:cubicBezTo>
                  <a:pt x="20509" y="21432"/>
                  <a:pt x="19855" y="21533"/>
                  <a:pt x="19855" y="21533"/>
                </a:cubicBezTo>
                <a:lnTo>
                  <a:pt x="7600" y="21567"/>
                </a:lnTo>
                <a:cubicBezTo>
                  <a:pt x="7600" y="21567"/>
                  <a:pt x="7164" y="21422"/>
                  <a:pt x="6618" y="20916"/>
                </a:cubicBezTo>
                <a:cubicBezTo>
                  <a:pt x="6073" y="20410"/>
                  <a:pt x="6094" y="19964"/>
                  <a:pt x="6094" y="19964"/>
                </a:cubicBezTo>
                <a:lnTo>
                  <a:pt x="6086" y="9049"/>
                </a:lnTo>
                <a:cubicBezTo>
                  <a:pt x="6086" y="9049"/>
                  <a:pt x="6201" y="8513"/>
                  <a:pt x="5801" y="8142"/>
                </a:cubicBezTo>
                <a:cubicBezTo>
                  <a:pt x="5401" y="7770"/>
                  <a:pt x="4676" y="7739"/>
                  <a:pt x="4676" y="7739"/>
                </a:cubicBezTo>
                <a:lnTo>
                  <a:pt x="1801" y="7739"/>
                </a:lnTo>
                <a:cubicBezTo>
                  <a:pt x="1801" y="7739"/>
                  <a:pt x="890" y="7329"/>
                  <a:pt x="586" y="7083"/>
                </a:cubicBezTo>
                <a:cubicBezTo>
                  <a:pt x="308" y="6859"/>
                  <a:pt x="36" y="5333"/>
                  <a:pt x="36" y="5333"/>
                </a:cubicBezTo>
                <a:lnTo>
                  <a:pt x="0" y="1384"/>
                </a:lnTo>
                <a:cubicBezTo>
                  <a:pt x="0" y="1384"/>
                  <a:pt x="145" y="845"/>
                  <a:pt x="618" y="406"/>
                </a:cubicBezTo>
                <a:cubicBezTo>
                  <a:pt x="1091" y="-33"/>
                  <a:pt x="1855" y="1"/>
                  <a:pt x="1855" y="1"/>
                </a:cubicBezTo>
                <a:close/>
                <a:moveTo>
                  <a:pt x="1855" y="1"/>
                </a:moveTo>
              </a:path>
            </a:pathLst>
          </a:custGeom>
          <a:noFill/>
          <a:ln w="76200">
            <a:solidFill>
              <a:srgbClr val="FF9900"/>
            </a:solidFill>
            <a:prstDash val="dash"/>
            <a:miter lim="800000"/>
            <a:headEnd/>
            <a:tailEnd/>
          </a:ln>
        </p:spPr>
        <p:txBody>
          <a:bodyPr lIns="0" tIns="0" rIns="0" bIns="0"/>
          <a:lstStyle/>
          <a:p>
            <a:endParaRPr lang="en-AU"/>
          </a:p>
        </p:txBody>
      </p:sp>
      <p:grpSp>
        <p:nvGrpSpPr>
          <p:cNvPr id="7181" name="Group 1"/>
          <p:cNvGrpSpPr>
            <a:grpSpLocks/>
          </p:cNvGrpSpPr>
          <p:nvPr/>
        </p:nvGrpSpPr>
        <p:grpSpPr bwMode="auto">
          <a:xfrm>
            <a:off x="6089650" y="2092325"/>
            <a:ext cx="744538" cy="1660525"/>
            <a:chOff x="0" y="0"/>
            <a:chExt cx="1013" cy="2643"/>
          </a:xfrm>
        </p:grpSpPr>
        <p:sp>
          <p:nvSpPr>
            <p:cNvPr id="7230" name="Freeform 2"/>
            <p:cNvSpPr>
              <a:spLocks/>
            </p:cNvSpPr>
            <p:nvPr/>
          </p:nvSpPr>
          <p:spPr bwMode="auto">
            <a:xfrm>
              <a:off x="0" y="436"/>
              <a:ext cx="1013" cy="2207"/>
            </a:xfrm>
            <a:custGeom>
              <a:avLst/>
              <a:gdLst>
                <a:gd name="T0" fmla="*/ 0 w 21329"/>
                <a:gd name="T1" fmla="*/ 28 h 21507"/>
                <a:gd name="T2" fmla="*/ 0 w 21329"/>
                <a:gd name="T3" fmla="*/ 88 h 21507"/>
                <a:gd name="T4" fmla="*/ 3 w 21329"/>
                <a:gd name="T5" fmla="*/ 105 h 21507"/>
                <a:gd name="T6" fmla="*/ 9 w 21329"/>
                <a:gd name="T7" fmla="*/ 113 h 21507"/>
                <a:gd name="T8" fmla="*/ 9 w 21329"/>
                <a:gd name="T9" fmla="*/ 31 h 21507"/>
                <a:gd name="T10" fmla="*/ 10 w 21329"/>
                <a:gd name="T11" fmla="*/ 28 h 21507"/>
                <a:gd name="T12" fmla="*/ 12 w 21329"/>
                <a:gd name="T13" fmla="*/ 31 h 21507"/>
                <a:gd name="T14" fmla="*/ 12 w 21329"/>
                <a:gd name="T15" fmla="*/ 216 h 21507"/>
                <a:gd name="T16" fmla="*/ 17 w 21329"/>
                <a:gd name="T17" fmla="*/ 226 h 21507"/>
                <a:gd name="T18" fmla="*/ 22 w 21329"/>
                <a:gd name="T19" fmla="*/ 216 h 21507"/>
                <a:gd name="T20" fmla="*/ 22 w 21329"/>
                <a:gd name="T21" fmla="*/ 113 h 21507"/>
                <a:gd name="T22" fmla="*/ 26 w 21329"/>
                <a:gd name="T23" fmla="*/ 113 h 21507"/>
                <a:gd name="T24" fmla="*/ 26 w 21329"/>
                <a:gd name="T25" fmla="*/ 216 h 21507"/>
                <a:gd name="T26" fmla="*/ 31 w 21329"/>
                <a:gd name="T27" fmla="*/ 226 h 21507"/>
                <a:gd name="T28" fmla="*/ 36 w 21329"/>
                <a:gd name="T29" fmla="*/ 216 h 21507"/>
                <a:gd name="T30" fmla="*/ 36 w 21329"/>
                <a:gd name="T31" fmla="*/ 31 h 21507"/>
                <a:gd name="T32" fmla="*/ 38 w 21329"/>
                <a:gd name="T33" fmla="*/ 28 h 21507"/>
                <a:gd name="T34" fmla="*/ 39 w 21329"/>
                <a:gd name="T35" fmla="*/ 31 h 21507"/>
                <a:gd name="T36" fmla="*/ 39 w 21329"/>
                <a:gd name="T37" fmla="*/ 113 h 21507"/>
                <a:gd name="T38" fmla="*/ 45 w 21329"/>
                <a:gd name="T39" fmla="*/ 103 h 21507"/>
                <a:gd name="T40" fmla="*/ 48 w 21329"/>
                <a:gd name="T41" fmla="*/ 87 h 21507"/>
                <a:gd name="T42" fmla="*/ 48 w 21329"/>
                <a:gd name="T43" fmla="*/ 28 h 21507"/>
                <a:gd name="T44" fmla="*/ 45 w 21329"/>
                <a:gd name="T45" fmla="*/ 7 h 21507"/>
                <a:gd name="T46" fmla="*/ 36 w 21329"/>
                <a:gd name="T47" fmla="*/ 0 h 21507"/>
                <a:gd name="T48" fmla="*/ 12 w 21329"/>
                <a:gd name="T49" fmla="*/ 0 h 21507"/>
                <a:gd name="T50" fmla="*/ 3 w 21329"/>
                <a:gd name="T51" fmla="*/ 7 h 21507"/>
                <a:gd name="T52" fmla="*/ 0 w 21329"/>
                <a:gd name="T53" fmla="*/ 28 h 21507"/>
                <a:gd name="T54" fmla="*/ 0 w 21329"/>
                <a:gd name="T55" fmla="*/ 28 h 2150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29"/>
                <a:gd name="T85" fmla="*/ 0 h 21507"/>
                <a:gd name="T86" fmla="*/ 21329 w 21329"/>
                <a:gd name="T87" fmla="*/ 21507 h 2150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29" h="21507">
                  <a:moveTo>
                    <a:pt x="0" y="2617"/>
                  </a:moveTo>
                  <a:lnTo>
                    <a:pt x="27" y="8355"/>
                  </a:lnTo>
                  <a:cubicBezTo>
                    <a:pt x="27" y="8355"/>
                    <a:pt x="-50" y="9221"/>
                    <a:pt x="1327" y="9938"/>
                  </a:cubicBezTo>
                  <a:cubicBezTo>
                    <a:pt x="2586" y="10593"/>
                    <a:pt x="3815" y="10774"/>
                    <a:pt x="3815" y="10774"/>
                  </a:cubicBezTo>
                  <a:lnTo>
                    <a:pt x="3815" y="2964"/>
                  </a:lnTo>
                  <a:cubicBezTo>
                    <a:pt x="3815" y="2964"/>
                    <a:pt x="3760" y="2636"/>
                    <a:pt x="4366" y="2617"/>
                  </a:cubicBezTo>
                  <a:cubicBezTo>
                    <a:pt x="4971" y="2599"/>
                    <a:pt x="5142" y="2964"/>
                    <a:pt x="5142" y="2964"/>
                  </a:cubicBezTo>
                  <a:lnTo>
                    <a:pt x="5173" y="20524"/>
                  </a:lnTo>
                  <a:cubicBezTo>
                    <a:pt x="5173" y="20524"/>
                    <a:pt x="5503" y="21468"/>
                    <a:pt x="7493" y="21507"/>
                  </a:cubicBezTo>
                  <a:cubicBezTo>
                    <a:pt x="9484" y="21545"/>
                    <a:pt x="9953" y="20507"/>
                    <a:pt x="9953" y="20507"/>
                  </a:cubicBezTo>
                  <a:lnTo>
                    <a:pt x="9953" y="10774"/>
                  </a:lnTo>
                  <a:lnTo>
                    <a:pt x="11611" y="10774"/>
                  </a:lnTo>
                  <a:lnTo>
                    <a:pt x="11611" y="20507"/>
                  </a:lnTo>
                  <a:cubicBezTo>
                    <a:pt x="11611" y="20507"/>
                    <a:pt x="11895" y="21515"/>
                    <a:pt x="13812" y="21469"/>
                  </a:cubicBezTo>
                  <a:cubicBezTo>
                    <a:pt x="15729" y="21423"/>
                    <a:pt x="16173" y="20507"/>
                    <a:pt x="16173" y="20507"/>
                  </a:cubicBezTo>
                  <a:lnTo>
                    <a:pt x="16173" y="2964"/>
                  </a:lnTo>
                  <a:cubicBezTo>
                    <a:pt x="16173" y="2964"/>
                    <a:pt x="15946" y="2617"/>
                    <a:pt x="16753" y="2617"/>
                  </a:cubicBezTo>
                  <a:cubicBezTo>
                    <a:pt x="17561" y="2617"/>
                    <a:pt x="17500" y="2964"/>
                    <a:pt x="17500" y="2964"/>
                  </a:cubicBezTo>
                  <a:lnTo>
                    <a:pt x="17500" y="10774"/>
                  </a:lnTo>
                  <a:cubicBezTo>
                    <a:pt x="17500" y="10774"/>
                    <a:pt x="18995" y="10505"/>
                    <a:pt x="20105" y="9756"/>
                  </a:cubicBezTo>
                  <a:cubicBezTo>
                    <a:pt x="21215" y="9007"/>
                    <a:pt x="21114" y="8262"/>
                    <a:pt x="21114" y="8262"/>
                  </a:cubicBezTo>
                  <a:lnTo>
                    <a:pt x="21316" y="2645"/>
                  </a:lnTo>
                  <a:cubicBezTo>
                    <a:pt x="21316" y="2645"/>
                    <a:pt x="21550" y="1443"/>
                    <a:pt x="20071" y="694"/>
                  </a:cubicBezTo>
                  <a:cubicBezTo>
                    <a:pt x="18592" y="-55"/>
                    <a:pt x="16173" y="1"/>
                    <a:pt x="16173" y="1"/>
                  </a:cubicBezTo>
                  <a:lnTo>
                    <a:pt x="5142" y="1"/>
                  </a:lnTo>
                  <a:cubicBezTo>
                    <a:pt x="5142" y="1"/>
                    <a:pt x="2669" y="88"/>
                    <a:pt x="1410" y="650"/>
                  </a:cubicBezTo>
                  <a:cubicBezTo>
                    <a:pt x="152" y="1211"/>
                    <a:pt x="0" y="2617"/>
                    <a:pt x="0" y="2617"/>
                  </a:cubicBezTo>
                  <a:close/>
                  <a:moveTo>
                    <a:pt x="0" y="2617"/>
                  </a:moveTo>
                </a:path>
              </a:pathLst>
            </a:custGeom>
            <a:solidFill>
              <a:srgbClr val="1877DA"/>
            </a:solidFill>
            <a:ln w="76200">
              <a:noFill/>
              <a:miter lim="800000"/>
              <a:headEnd/>
              <a:tailEnd/>
            </a:ln>
          </p:spPr>
          <p:txBody>
            <a:bodyPr lIns="0" tIns="0" rIns="0" bIns="0"/>
            <a:lstStyle/>
            <a:p>
              <a:endParaRPr lang="en-AU"/>
            </a:p>
          </p:txBody>
        </p:sp>
        <p:sp>
          <p:nvSpPr>
            <p:cNvPr id="7231" name="Oval 3"/>
            <p:cNvSpPr>
              <a:spLocks/>
            </p:cNvSpPr>
            <p:nvPr/>
          </p:nvSpPr>
          <p:spPr bwMode="auto">
            <a:xfrm>
              <a:off x="321" y="0"/>
              <a:ext cx="366" cy="367"/>
            </a:xfrm>
            <a:prstGeom prst="ellipse">
              <a:avLst/>
            </a:prstGeom>
            <a:solidFill>
              <a:srgbClr val="1877DA"/>
            </a:solidFill>
            <a:ln w="76200">
              <a:noFill/>
              <a:miter lim="800000"/>
              <a:headEnd/>
              <a:tailEnd/>
            </a:ln>
          </p:spPr>
          <p:txBody>
            <a:bodyPr lIns="0" tIns="0" rIns="0" bIns="0"/>
            <a:lstStyle/>
            <a:p>
              <a:pPr algn="ctr"/>
              <a:endParaRPr lang="en-US" sz="5600">
                <a:solidFill>
                  <a:srgbClr val="FFFFFF"/>
                </a:solidFill>
                <a:latin typeface="Chalkboard" charset="0"/>
                <a:ea typeface="ヒラギノ角ゴ ProN W3" charset="-128"/>
                <a:sym typeface="Chalkboard" charset="0"/>
              </a:endParaRPr>
            </a:p>
          </p:txBody>
        </p:sp>
      </p:grpSp>
      <p:sp>
        <p:nvSpPr>
          <p:cNvPr id="7182" name="AutoShape 16"/>
          <p:cNvSpPr>
            <a:spLocks/>
          </p:cNvSpPr>
          <p:nvPr/>
        </p:nvSpPr>
        <p:spPr bwMode="auto">
          <a:xfrm>
            <a:off x="5653088" y="2058988"/>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7183" name="Rectangle 19"/>
          <p:cNvSpPr>
            <a:spLocks noChangeArrowheads="1"/>
          </p:cNvSpPr>
          <p:nvPr/>
        </p:nvSpPr>
        <p:spPr bwMode="auto">
          <a:xfrm>
            <a:off x="5653088" y="2203450"/>
            <a:ext cx="215900" cy="215900"/>
          </a:xfrm>
          <a:prstGeom prst="rect">
            <a:avLst/>
          </a:prstGeom>
          <a:solidFill>
            <a:srgbClr val="1877DA"/>
          </a:solidFill>
          <a:ln w="9525">
            <a:noFill/>
            <a:miter lim="800000"/>
            <a:headEnd/>
            <a:tailEnd/>
          </a:ln>
        </p:spPr>
        <p:txBody>
          <a:bodyPr wrap="none" anchor="ctr"/>
          <a:lstStyle/>
          <a:p>
            <a:endParaRPr lang="en-US"/>
          </a:p>
        </p:txBody>
      </p:sp>
      <p:sp>
        <p:nvSpPr>
          <p:cNvPr id="7184" name="Rectangle 20"/>
          <p:cNvSpPr>
            <a:spLocks noChangeArrowheads="1"/>
          </p:cNvSpPr>
          <p:nvPr/>
        </p:nvSpPr>
        <p:spPr bwMode="auto">
          <a:xfrm>
            <a:off x="5795963" y="2492375"/>
            <a:ext cx="71437" cy="142875"/>
          </a:xfrm>
          <a:prstGeom prst="rect">
            <a:avLst/>
          </a:prstGeom>
          <a:solidFill>
            <a:srgbClr val="1877DA"/>
          </a:solidFill>
          <a:ln w="9525">
            <a:noFill/>
            <a:miter lim="800000"/>
            <a:headEnd/>
            <a:tailEnd/>
          </a:ln>
        </p:spPr>
        <p:txBody>
          <a:bodyPr wrap="none" anchor="ctr"/>
          <a:lstStyle/>
          <a:p>
            <a:endParaRPr lang="en-US"/>
          </a:p>
        </p:txBody>
      </p:sp>
      <p:sp>
        <p:nvSpPr>
          <p:cNvPr id="7185" name="Line 21"/>
          <p:cNvSpPr>
            <a:spLocks noChangeShapeType="1"/>
          </p:cNvSpPr>
          <p:nvPr/>
        </p:nvSpPr>
        <p:spPr bwMode="auto">
          <a:xfrm>
            <a:off x="5795963" y="2419350"/>
            <a:ext cx="0" cy="215900"/>
          </a:xfrm>
          <a:prstGeom prst="line">
            <a:avLst/>
          </a:prstGeom>
          <a:noFill/>
          <a:ln w="25400">
            <a:solidFill>
              <a:srgbClr val="1877DA"/>
            </a:solidFill>
            <a:round/>
            <a:headEnd/>
            <a:tailEnd/>
          </a:ln>
        </p:spPr>
        <p:txBody>
          <a:bodyPr/>
          <a:lstStyle/>
          <a:p>
            <a:endParaRPr lang="en-AU"/>
          </a:p>
        </p:txBody>
      </p:sp>
      <p:sp>
        <p:nvSpPr>
          <p:cNvPr id="7186" name="Freeform 22"/>
          <p:cNvSpPr>
            <a:spLocks/>
          </p:cNvSpPr>
          <p:nvPr/>
        </p:nvSpPr>
        <p:spPr bwMode="auto">
          <a:xfrm>
            <a:off x="5794375" y="2635250"/>
            <a:ext cx="280988" cy="365125"/>
          </a:xfrm>
          <a:custGeom>
            <a:avLst/>
            <a:gdLst>
              <a:gd name="T0" fmla="*/ 0 w 177"/>
              <a:gd name="T1" fmla="*/ 0 h 230"/>
              <a:gd name="T2" fmla="*/ 23813 w 177"/>
              <a:gd name="T3" fmla="*/ 25400 h 230"/>
              <a:gd name="T4" fmla="*/ 36513 w 177"/>
              <a:gd name="T5" fmla="*/ 61913 h 230"/>
              <a:gd name="T6" fmla="*/ 122238 w 177"/>
              <a:gd name="T7" fmla="*/ 98425 h 230"/>
              <a:gd name="T8" fmla="*/ 146050 w 177"/>
              <a:gd name="T9" fmla="*/ 134938 h 230"/>
              <a:gd name="T10" fmla="*/ 158750 w 177"/>
              <a:gd name="T11" fmla="*/ 171450 h 230"/>
              <a:gd name="T12" fmla="*/ 242888 w 177"/>
              <a:gd name="T13" fmla="*/ 195262 h 230"/>
              <a:gd name="T14" fmla="*/ 280988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7187" name="Line 23"/>
          <p:cNvSpPr>
            <a:spLocks noChangeShapeType="1"/>
          </p:cNvSpPr>
          <p:nvPr/>
        </p:nvSpPr>
        <p:spPr bwMode="auto">
          <a:xfrm>
            <a:off x="1258888" y="1411288"/>
            <a:ext cx="6840537" cy="0"/>
          </a:xfrm>
          <a:prstGeom prst="line">
            <a:avLst/>
          </a:prstGeom>
          <a:noFill/>
          <a:ln w="50800">
            <a:solidFill>
              <a:schemeClr val="folHlink"/>
            </a:solidFill>
            <a:round/>
            <a:headEnd/>
            <a:tailEnd/>
          </a:ln>
        </p:spPr>
        <p:txBody>
          <a:bodyPr/>
          <a:lstStyle/>
          <a:p>
            <a:endParaRPr lang="en-AU"/>
          </a:p>
        </p:txBody>
      </p:sp>
      <p:sp>
        <p:nvSpPr>
          <p:cNvPr id="7188" name="Line 24"/>
          <p:cNvSpPr>
            <a:spLocks noChangeShapeType="1"/>
          </p:cNvSpPr>
          <p:nvPr/>
        </p:nvSpPr>
        <p:spPr bwMode="auto">
          <a:xfrm>
            <a:off x="1258888" y="5516563"/>
            <a:ext cx="6840537" cy="0"/>
          </a:xfrm>
          <a:prstGeom prst="line">
            <a:avLst/>
          </a:prstGeom>
          <a:noFill/>
          <a:ln w="50800">
            <a:solidFill>
              <a:schemeClr val="folHlink"/>
            </a:solidFill>
            <a:round/>
            <a:headEnd/>
            <a:tailEnd/>
          </a:ln>
        </p:spPr>
        <p:txBody>
          <a:bodyPr/>
          <a:lstStyle/>
          <a:p>
            <a:endParaRPr lang="en-AU"/>
          </a:p>
        </p:txBody>
      </p:sp>
      <p:sp>
        <p:nvSpPr>
          <p:cNvPr id="7189" name="Line 25"/>
          <p:cNvSpPr>
            <a:spLocks noChangeShapeType="1"/>
          </p:cNvSpPr>
          <p:nvPr/>
        </p:nvSpPr>
        <p:spPr bwMode="auto">
          <a:xfrm>
            <a:off x="8099425" y="1411288"/>
            <a:ext cx="0" cy="4105275"/>
          </a:xfrm>
          <a:prstGeom prst="line">
            <a:avLst/>
          </a:prstGeom>
          <a:noFill/>
          <a:ln w="50800">
            <a:solidFill>
              <a:schemeClr val="folHlink"/>
            </a:solidFill>
            <a:round/>
            <a:headEnd/>
            <a:tailEnd/>
          </a:ln>
        </p:spPr>
        <p:txBody>
          <a:bodyPr/>
          <a:lstStyle/>
          <a:p>
            <a:endParaRPr lang="en-AU"/>
          </a:p>
        </p:txBody>
      </p:sp>
      <p:sp>
        <p:nvSpPr>
          <p:cNvPr id="7190" name="sink1"/>
          <p:cNvSpPr>
            <a:spLocks noEditPoints="1" noChangeArrowheads="1"/>
          </p:cNvSpPr>
          <p:nvPr/>
        </p:nvSpPr>
        <p:spPr bwMode="auto">
          <a:xfrm rot="-5400000">
            <a:off x="1115219" y="4436269"/>
            <a:ext cx="792163" cy="504825"/>
          </a:xfrm>
          <a:custGeom>
            <a:avLst/>
            <a:gdLst>
              <a:gd name="T0" fmla="*/ 0 w 21600"/>
              <a:gd name="T1" fmla="*/ 0 h 21600"/>
              <a:gd name="T2" fmla="*/ 14525995 w 21600"/>
              <a:gd name="T3" fmla="*/ 0 h 21600"/>
              <a:gd name="T4" fmla="*/ 29051953 w 21600"/>
              <a:gd name="T5" fmla="*/ 0 h 21600"/>
              <a:gd name="T6" fmla="*/ 29051953 w 21600"/>
              <a:gd name="T7" fmla="*/ 5899277 h 21600"/>
              <a:gd name="T8" fmla="*/ 29051953 w 21600"/>
              <a:gd name="T9" fmla="*/ 11798530 h 21600"/>
              <a:gd name="T10" fmla="*/ 14525995 w 21600"/>
              <a:gd name="T11" fmla="*/ 11798530 h 21600"/>
              <a:gd name="T12" fmla="*/ 0 w 21600"/>
              <a:gd name="T13" fmla="*/ 11798530 h 21600"/>
              <a:gd name="T14" fmla="*/ 0 w 21600"/>
              <a:gd name="T15" fmla="*/ 5899277 h 21600"/>
              <a:gd name="T16" fmla="*/ 0 60000 65536"/>
              <a:gd name="T17" fmla="*/ 0 60000 65536"/>
              <a:gd name="T18" fmla="*/ 0 60000 65536"/>
              <a:gd name="T19" fmla="*/ 0 60000 65536"/>
              <a:gd name="T20" fmla="*/ 0 60000 65536"/>
              <a:gd name="T21" fmla="*/ 0 60000 65536"/>
              <a:gd name="T22" fmla="*/ 0 60000 65536"/>
              <a:gd name="T23" fmla="*/ 0 60000 65536"/>
              <a:gd name="T24" fmla="*/ 968 w 21600"/>
              <a:gd name="T25" fmla="*/ 23215 h 21600"/>
              <a:gd name="T26" fmla="*/ 20654 w 21600"/>
              <a:gd name="T27" fmla="*/ 279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10595" y="21600"/>
                </a:moveTo>
                <a:lnTo>
                  <a:pt x="21600" y="21600"/>
                </a:lnTo>
                <a:lnTo>
                  <a:pt x="21600" y="10800"/>
                </a:lnTo>
                <a:lnTo>
                  <a:pt x="21600" y="0"/>
                </a:lnTo>
                <a:lnTo>
                  <a:pt x="10709" y="0"/>
                </a:lnTo>
                <a:lnTo>
                  <a:pt x="0" y="0"/>
                </a:lnTo>
                <a:lnTo>
                  <a:pt x="0" y="10545"/>
                </a:lnTo>
                <a:lnTo>
                  <a:pt x="0" y="21600"/>
                </a:lnTo>
                <a:lnTo>
                  <a:pt x="10595" y="21600"/>
                </a:lnTo>
                <a:close/>
              </a:path>
              <a:path w="21600" h="21600" extrusionOk="0">
                <a:moveTo>
                  <a:pt x="9478" y="6945"/>
                </a:moveTo>
                <a:lnTo>
                  <a:pt x="8157" y="7200"/>
                </a:lnTo>
                <a:lnTo>
                  <a:pt x="6835" y="7625"/>
                </a:lnTo>
                <a:lnTo>
                  <a:pt x="5787" y="8249"/>
                </a:lnTo>
                <a:lnTo>
                  <a:pt x="4762" y="9014"/>
                </a:lnTo>
                <a:lnTo>
                  <a:pt x="4375" y="9524"/>
                </a:lnTo>
                <a:lnTo>
                  <a:pt x="3987" y="10006"/>
                </a:lnTo>
                <a:lnTo>
                  <a:pt x="3646" y="10431"/>
                </a:lnTo>
                <a:lnTo>
                  <a:pt x="3349" y="10913"/>
                </a:lnTo>
                <a:lnTo>
                  <a:pt x="3144" y="11537"/>
                </a:lnTo>
                <a:lnTo>
                  <a:pt x="2962" y="12076"/>
                </a:lnTo>
                <a:lnTo>
                  <a:pt x="2848" y="12557"/>
                </a:lnTo>
                <a:lnTo>
                  <a:pt x="2848" y="13124"/>
                </a:lnTo>
                <a:lnTo>
                  <a:pt x="2962" y="13861"/>
                </a:lnTo>
                <a:lnTo>
                  <a:pt x="3053" y="14400"/>
                </a:lnTo>
                <a:lnTo>
                  <a:pt x="3258" y="14995"/>
                </a:lnTo>
                <a:lnTo>
                  <a:pt x="3532" y="15619"/>
                </a:lnTo>
                <a:lnTo>
                  <a:pt x="3828" y="16157"/>
                </a:lnTo>
                <a:lnTo>
                  <a:pt x="4170" y="16781"/>
                </a:lnTo>
                <a:lnTo>
                  <a:pt x="4671" y="17263"/>
                </a:lnTo>
                <a:lnTo>
                  <a:pt x="5104" y="17688"/>
                </a:lnTo>
                <a:lnTo>
                  <a:pt x="5696" y="18057"/>
                </a:lnTo>
                <a:lnTo>
                  <a:pt x="6334" y="18425"/>
                </a:lnTo>
                <a:lnTo>
                  <a:pt x="6927" y="18794"/>
                </a:lnTo>
                <a:lnTo>
                  <a:pt x="7656" y="18964"/>
                </a:lnTo>
                <a:lnTo>
                  <a:pt x="8339" y="19219"/>
                </a:lnTo>
                <a:lnTo>
                  <a:pt x="9091" y="19332"/>
                </a:lnTo>
                <a:lnTo>
                  <a:pt x="9866" y="19474"/>
                </a:lnTo>
                <a:lnTo>
                  <a:pt x="10709" y="19474"/>
                </a:lnTo>
                <a:lnTo>
                  <a:pt x="11438" y="19474"/>
                </a:lnTo>
                <a:lnTo>
                  <a:pt x="12213" y="19332"/>
                </a:lnTo>
                <a:lnTo>
                  <a:pt x="12965" y="19219"/>
                </a:lnTo>
                <a:lnTo>
                  <a:pt x="13739" y="18964"/>
                </a:lnTo>
                <a:lnTo>
                  <a:pt x="14377" y="18794"/>
                </a:lnTo>
                <a:lnTo>
                  <a:pt x="15061" y="18425"/>
                </a:lnTo>
                <a:lnTo>
                  <a:pt x="15608" y="18057"/>
                </a:lnTo>
                <a:lnTo>
                  <a:pt x="16200" y="17688"/>
                </a:lnTo>
                <a:lnTo>
                  <a:pt x="16724" y="17263"/>
                </a:lnTo>
                <a:lnTo>
                  <a:pt x="17134" y="16781"/>
                </a:lnTo>
                <a:lnTo>
                  <a:pt x="17613" y="16157"/>
                </a:lnTo>
                <a:lnTo>
                  <a:pt x="17863" y="15619"/>
                </a:lnTo>
                <a:lnTo>
                  <a:pt x="18159" y="14995"/>
                </a:lnTo>
                <a:lnTo>
                  <a:pt x="18342" y="14400"/>
                </a:lnTo>
                <a:lnTo>
                  <a:pt x="18456" y="13861"/>
                </a:lnTo>
                <a:lnTo>
                  <a:pt x="18547" y="13124"/>
                </a:lnTo>
                <a:lnTo>
                  <a:pt x="18456" y="12557"/>
                </a:lnTo>
                <a:lnTo>
                  <a:pt x="18342" y="12076"/>
                </a:lnTo>
                <a:lnTo>
                  <a:pt x="18251" y="11537"/>
                </a:lnTo>
                <a:lnTo>
                  <a:pt x="17954" y="10913"/>
                </a:lnTo>
                <a:lnTo>
                  <a:pt x="17704" y="10431"/>
                </a:lnTo>
                <a:lnTo>
                  <a:pt x="17430" y="10006"/>
                </a:lnTo>
                <a:lnTo>
                  <a:pt x="17020" y="9524"/>
                </a:lnTo>
                <a:lnTo>
                  <a:pt x="16633" y="9014"/>
                </a:lnTo>
                <a:lnTo>
                  <a:pt x="15699" y="8362"/>
                </a:lnTo>
                <a:lnTo>
                  <a:pt x="14582" y="7625"/>
                </a:lnTo>
                <a:lnTo>
                  <a:pt x="13352" y="7200"/>
                </a:lnTo>
                <a:lnTo>
                  <a:pt x="12030" y="6945"/>
                </a:lnTo>
                <a:moveTo>
                  <a:pt x="10800" y="12557"/>
                </a:moveTo>
                <a:lnTo>
                  <a:pt x="11096" y="12444"/>
                </a:lnTo>
                <a:lnTo>
                  <a:pt x="11301" y="12444"/>
                </a:lnTo>
                <a:lnTo>
                  <a:pt x="11438" y="12331"/>
                </a:lnTo>
                <a:lnTo>
                  <a:pt x="11643" y="12076"/>
                </a:lnTo>
                <a:lnTo>
                  <a:pt x="11825" y="11820"/>
                </a:lnTo>
                <a:lnTo>
                  <a:pt x="11939" y="11594"/>
                </a:lnTo>
                <a:lnTo>
                  <a:pt x="11939" y="11282"/>
                </a:lnTo>
                <a:lnTo>
                  <a:pt x="12030" y="11055"/>
                </a:lnTo>
                <a:lnTo>
                  <a:pt x="12030" y="3912"/>
                </a:lnTo>
                <a:lnTo>
                  <a:pt x="11939" y="3543"/>
                </a:lnTo>
                <a:lnTo>
                  <a:pt x="11939" y="3288"/>
                </a:lnTo>
                <a:lnTo>
                  <a:pt x="11825" y="3061"/>
                </a:lnTo>
                <a:lnTo>
                  <a:pt x="11643" y="2806"/>
                </a:lnTo>
                <a:lnTo>
                  <a:pt x="11438" y="2636"/>
                </a:lnTo>
                <a:lnTo>
                  <a:pt x="11301" y="2494"/>
                </a:lnTo>
                <a:lnTo>
                  <a:pt x="11096" y="2381"/>
                </a:lnTo>
                <a:lnTo>
                  <a:pt x="10800" y="2381"/>
                </a:lnTo>
                <a:lnTo>
                  <a:pt x="10595" y="2381"/>
                </a:lnTo>
                <a:lnTo>
                  <a:pt x="10299" y="2494"/>
                </a:lnTo>
                <a:lnTo>
                  <a:pt x="10162" y="2636"/>
                </a:lnTo>
                <a:lnTo>
                  <a:pt x="9957" y="2806"/>
                </a:lnTo>
                <a:lnTo>
                  <a:pt x="9775" y="3061"/>
                </a:lnTo>
                <a:lnTo>
                  <a:pt x="9661" y="3288"/>
                </a:lnTo>
                <a:lnTo>
                  <a:pt x="9661" y="3543"/>
                </a:lnTo>
                <a:lnTo>
                  <a:pt x="9570" y="3912"/>
                </a:lnTo>
                <a:lnTo>
                  <a:pt x="9570" y="11055"/>
                </a:lnTo>
                <a:lnTo>
                  <a:pt x="9661" y="11282"/>
                </a:lnTo>
                <a:lnTo>
                  <a:pt x="9661" y="11594"/>
                </a:lnTo>
                <a:lnTo>
                  <a:pt x="9775" y="11820"/>
                </a:lnTo>
                <a:lnTo>
                  <a:pt x="9957" y="12076"/>
                </a:lnTo>
                <a:lnTo>
                  <a:pt x="10162" y="12331"/>
                </a:lnTo>
                <a:lnTo>
                  <a:pt x="10299" y="12444"/>
                </a:lnTo>
                <a:lnTo>
                  <a:pt x="10595" y="12444"/>
                </a:lnTo>
                <a:lnTo>
                  <a:pt x="10800" y="12557"/>
                </a:lnTo>
                <a:moveTo>
                  <a:pt x="6289" y="6463"/>
                </a:moveTo>
                <a:lnTo>
                  <a:pt x="6539" y="6350"/>
                </a:lnTo>
                <a:lnTo>
                  <a:pt x="6722" y="6350"/>
                </a:lnTo>
                <a:lnTo>
                  <a:pt x="7018" y="6094"/>
                </a:lnTo>
                <a:lnTo>
                  <a:pt x="7223" y="5981"/>
                </a:lnTo>
                <a:lnTo>
                  <a:pt x="7405" y="5669"/>
                </a:lnTo>
                <a:lnTo>
                  <a:pt x="7519" y="5414"/>
                </a:lnTo>
                <a:lnTo>
                  <a:pt x="7610" y="5074"/>
                </a:lnTo>
                <a:lnTo>
                  <a:pt x="7610" y="4706"/>
                </a:lnTo>
                <a:lnTo>
                  <a:pt x="7610" y="4337"/>
                </a:lnTo>
                <a:lnTo>
                  <a:pt x="7519" y="4139"/>
                </a:lnTo>
                <a:lnTo>
                  <a:pt x="7405" y="3770"/>
                </a:lnTo>
                <a:lnTo>
                  <a:pt x="7223" y="3543"/>
                </a:lnTo>
                <a:lnTo>
                  <a:pt x="7018" y="3288"/>
                </a:lnTo>
                <a:lnTo>
                  <a:pt x="6722" y="3175"/>
                </a:lnTo>
                <a:lnTo>
                  <a:pt x="6539" y="3061"/>
                </a:lnTo>
                <a:lnTo>
                  <a:pt x="6289" y="3061"/>
                </a:lnTo>
                <a:lnTo>
                  <a:pt x="5992" y="3061"/>
                </a:lnTo>
                <a:lnTo>
                  <a:pt x="5696" y="3175"/>
                </a:lnTo>
                <a:lnTo>
                  <a:pt x="5514" y="3288"/>
                </a:lnTo>
                <a:lnTo>
                  <a:pt x="5309" y="3543"/>
                </a:lnTo>
                <a:lnTo>
                  <a:pt x="5104" y="3770"/>
                </a:lnTo>
                <a:lnTo>
                  <a:pt x="4967" y="4139"/>
                </a:lnTo>
                <a:lnTo>
                  <a:pt x="4967" y="4337"/>
                </a:lnTo>
                <a:lnTo>
                  <a:pt x="4876" y="4706"/>
                </a:lnTo>
                <a:lnTo>
                  <a:pt x="4967" y="5074"/>
                </a:lnTo>
                <a:lnTo>
                  <a:pt x="4967" y="5414"/>
                </a:lnTo>
                <a:lnTo>
                  <a:pt x="5104" y="5669"/>
                </a:lnTo>
                <a:lnTo>
                  <a:pt x="5309" y="5981"/>
                </a:lnTo>
                <a:lnTo>
                  <a:pt x="5514" y="6094"/>
                </a:lnTo>
                <a:lnTo>
                  <a:pt x="5696" y="6350"/>
                </a:lnTo>
                <a:lnTo>
                  <a:pt x="5992" y="6350"/>
                </a:lnTo>
                <a:lnTo>
                  <a:pt x="6289" y="6463"/>
                </a:lnTo>
                <a:moveTo>
                  <a:pt x="15311" y="6463"/>
                </a:moveTo>
                <a:lnTo>
                  <a:pt x="15061" y="6350"/>
                </a:lnTo>
                <a:lnTo>
                  <a:pt x="14878" y="6350"/>
                </a:lnTo>
                <a:lnTo>
                  <a:pt x="14582" y="6094"/>
                </a:lnTo>
                <a:lnTo>
                  <a:pt x="14377" y="5981"/>
                </a:lnTo>
                <a:lnTo>
                  <a:pt x="14195" y="5669"/>
                </a:lnTo>
                <a:lnTo>
                  <a:pt x="14081" y="5414"/>
                </a:lnTo>
                <a:lnTo>
                  <a:pt x="13990" y="5074"/>
                </a:lnTo>
                <a:lnTo>
                  <a:pt x="13990" y="4706"/>
                </a:lnTo>
                <a:lnTo>
                  <a:pt x="13990" y="4337"/>
                </a:lnTo>
                <a:lnTo>
                  <a:pt x="14081" y="4139"/>
                </a:lnTo>
                <a:lnTo>
                  <a:pt x="14195" y="3770"/>
                </a:lnTo>
                <a:lnTo>
                  <a:pt x="14377" y="3543"/>
                </a:lnTo>
                <a:lnTo>
                  <a:pt x="14582" y="3288"/>
                </a:lnTo>
                <a:lnTo>
                  <a:pt x="14878" y="3175"/>
                </a:lnTo>
                <a:lnTo>
                  <a:pt x="15061" y="3061"/>
                </a:lnTo>
                <a:lnTo>
                  <a:pt x="15311" y="3061"/>
                </a:lnTo>
                <a:lnTo>
                  <a:pt x="15608" y="3061"/>
                </a:lnTo>
                <a:lnTo>
                  <a:pt x="15904" y="3175"/>
                </a:lnTo>
                <a:lnTo>
                  <a:pt x="16086" y="3288"/>
                </a:lnTo>
                <a:lnTo>
                  <a:pt x="16382" y="3543"/>
                </a:lnTo>
                <a:lnTo>
                  <a:pt x="16496" y="3770"/>
                </a:lnTo>
                <a:lnTo>
                  <a:pt x="16633" y="4139"/>
                </a:lnTo>
                <a:lnTo>
                  <a:pt x="16633" y="4337"/>
                </a:lnTo>
                <a:lnTo>
                  <a:pt x="16724" y="4706"/>
                </a:lnTo>
                <a:lnTo>
                  <a:pt x="16633" y="5074"/>
                </a:lnTo>
                <a:lnTo>
                  <a:pt x="16633" y="5414"/>
                </a:lnTo>
                <a:lnTo>
                  <a:pt x="16496" y="5669"/>
                </a:lnTo>
                <a:lnTo>
                  <a:pt x="16382" y="5981"/>
                </a:lnTo>
                <a:lnTo>
                  <a:pt x="16086" y="6094"/>
                </a:lnTo>
                <a:lnTo>
                  <a:pt x="15904" y="6350"/>
                </a:lnTo>
                <a:lnTo>
                  <a:pt x="15608" y="6350"/>
                </a:lnTo>
                <a:lnTo>
                  <a:pt x="15311" y="6463"/>
                </a:lnTo>
              </a:path>
            </a:pathLst>
          </a:custGeom>
          <a:noFill/>
          <a:ln w="9525">
            <a:solidFill>
              <a:schemeClr val="folHlink"/>
            </a:solidFill>
            <a:miter lim="800000"/>
            <a:headEnd/>
            <a:tailEnd/>
          </a:ln>
        </p:spPr>
        <p:txBody>
          <a:bodyPr/>
          <a:lstStyle/>
          <a:p>
            <a:endParaRPr lang="en-AU"/>
          </a:p>
        </p:txBody>
      </p:sp>
      <p:sp>
        <p:nvSpPr>
          <p:cNvPr id="7191" name="Line 27"/>
          <p:cNvSpPr>
            <a:spLocks noChangeShapeType="1"/>
          </p:cNvSpPr>
          <p:nvPr/>
        </p:nvSpPr>
        <p:spPr bwMode="auto">
          <a:xfrm>
            <a:off x="1258888" y="3932238"/>
            <a:ext cx="0" cy="1584325"/>
          </a:xfrm>
          <a:prstGeom prst="line">
            <a:avLst/>
          </a:prstGeom>
          <a:noFill/>
          <a:ln w="50800">
            <a:solidFill>
              <a:schemeClr val="folHlink"/>
            </a:solidFill>
            <a:round/>
            <a:headEnd/>
            <a:tailEnd/>
          </a:ln>
        </p:spPr>
        <p:txBody>
          <a:bodyPr/>
          <a:lstStyle/>
          <a:p>
            <a:endParaRPr lang="en-AU"/>
          </a:p>
        </p:txBody>
      </p:sp>
      <p:sp>
        <p:nvSpPr>
          <p:cNvPr id="7192" name="Line 28"/>
          <p:cNvSpPr>
            <a:spLocks noChangeShapeType="1"/>
          </p:cNvSpPr>
          <p:nvPr/>
        </p:nvSpPr>
        <p:spPr bwMode="auto">
          <a:xfrm>
            <a:off x="1258888" y="2995613"/>
            <a:ext cx="719137" cy="431800"/>
          </a:xfrm>
          <a:prstGeom prst="line">
            <a:avLst/>
          </a:prstGeom>
          <a:noFill/>
          <a:ln w="50800">
            <a:solidFill>
              <a:schemeClr val="folHlink"/>
            </a:solidFill>
            <a:round/>
            <a:headEnd/>
            <a:tailEnd/>
          </a:ln>
        </p:spPr>
        <p:txBody>
          <a:bodyPr/>
          <a:lstStyle/>
          <a:p>
            <a:endParaRPr lang="en-AU"/>
          </a:p>
        </p:txBody>
      </p:sp>
      <p:sp>
        <p:nvSpPr>
          <p:cNvPr id="7193" name="Freeform 29"/>
          <p:cNvSpPr>
            <a:spLocks/>
          </p:cNvSpPr>
          <p:nvPr/>
        </p:nvSpPr>
        <p:spPr bwMode="auto">
          <a:xfrm>
            <a:off x="1258888" y="3427413"/>
            <a:ext cx="719137" cy="504825"/>
          </a:xfrm>
          <a:custGeom>
            <a:avLst/>
            <a:gdLst>
              <a:gd name="T0" fmla="*/ 0 w 408"/>
              <a:gd name="T1" fmla="*/ 504825 h 318"/>
              <a:gd name="T2" fmla="*/ 558741 w 408"/>
              <a:gd name="T3" fmla="*/ 360362 h 318"/>
              <a:gd name="T4" fmla="*/ 719137 w 408"/>
              <a:gd name="T5" fmla="*/ 0 h 318"/>
              <a:gd name="T6" fmla="*/ 0 60000 65536"/>
              <a:gd name="T7" fmla="*/ 0 60000 65536"/>
              <a:gd name="T8" fmla="*/ 0 60000 65536"/>
              <a:gd name="T9" fmla="*/ 0 w 408"/>
              <a:gd name="T10" fmla="*/ 0 h 318"/>
              <a:gd name="T11" fmla="*/ 408 w 408"/>
              <a:gd name="T12" fmla="*/ 318 h 318"/>
            </a:gdLst>
            <a:ahLst/>
            <a:cxnLst>
              <a:cxn ang="T6">
                <a:pos x="T0" y="T1"/>
              </a:cxn>
              <a:cxn ang="T7">
                <a:pos x="T2" y="T3"/>
              </a:cxn>
              <a:cxn ang="T8">
                <a:pos x="T4" y="T5"/>
              </a:cxn>
            </a:cxnLst>
            <a:rect l="T9" t="T10" r="T11" b="T12"/>
            <a:pathLst>
              <a:path w="408" h="318">
                <a:moveTo>
                  <a:pt x="0" y="318"/>
                </a:moveTo>
                <a:cubicBezTo>
                  <a:pt x="124" y="299"/>
                  <a:pt x="249" y="280"/>
                  <a:pt x="317" y="227"/>
                </a:cubicBezTo>
                <a:cubicBezTo>
                  <a:pt x="385" y="174"/>
                  <a:pt x="396" y="87"/>
                  <a:pt x="408" y="0"/>
                </a:cubicBezTo>
              </a:path>
            </a:pathLst>
          </a:custGeom>
          <a:noFill/>
          <a:ln w="3175">
            <a:solidFill>
              <a:schemeClr val="folHlink"/>
            </a:solidFill>
            <a:round/>
            <a:headEnd/>
            <a:tailEnd/>
          </a:ln>
        </p:spPr>
        <p:txBody>
          <a:bodyPr/>
          <a:lstStyle/>
          <a:p>
            <a:endParaRPr lang="en-AU"/>
          </a:p>
        </p:txBody>
      </p:sp>
      <p:grpSp>
        <p:nvGrpSpPr>
          <p:cNvPr id="4" name="Group 60"/>
          <p:cNvGrpSpPr>
            <a:grpSpLocks/>
          </p:cNvGrpSpPr>
          <p:nvPr/>
        </p:nvGrpSpPr>
        <p:grpSpPr bwMode="auto">
          <a:xfrm>
            <a:off x="2914650" y="2995613"/>
            <a:ext cx="288925" cy="374650"/>
            <a:chOff x="0" y="0"/>
            <a:chExt cx="232" cy="459"/>
          </a:xfrm>
        </p:grpSpPr>
        <p:sp>
          <p:nvSpPr>
            <p:cNvPr id="7228"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29"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grpSp>
        <p:nvGrpSpPr>
          <p:cNvPr id="5" name="Group 60"/>
          <p:cNvGrpSpPr>
            <a:grpSpLocks/>
          </p:cNvGrpSpPr>
          <p:nvPr/>
        </p:nvGrpSpPr>
        <p:grpSpPr bwMode="auto">
          <a:xfrm>
            <a:off x="2698750" y="2635250"/>
            <a:ext cx="288925" cy="374650"/>
            <a:chOff x="0" y="0"/>
            <a:chExt cx="232" cy="459"/>
          </a:xfrm>
        </p:grpSpPr>
        <p:sp>
          <p:nvSpPr>
            <p:cNvPr id="7226"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27"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grpSp>
        <p:nvGrpSpPr>
          <p:cNvPr id="6" name="Group 60"/>
          <p:cNvGrpSpPr>
            <a:grpSpLocks/>
          </p:cNvGrpSpPr>
          <p:nvPr/>
        </p:nvGrpSpPr>
        <p:grpSpPr bwMode="auto">
          <a:xfrm>
            <a:off x="2627313" y="2347913"/>
            <a:ext cx="288925" cy="374650"/>
            <a:chOff x="0" y="0"/>
            <a:chExt cx="232" cy="459"/>
          </a:xfrm>
        </p:grpSpPr>
        <p:sp>
          <p:nvSpPr>
            <p:cNvPr id="7224"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25"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2</a:t>
              </a:r>
            </a:p>
          </p:txBody>
        </p:sp>
      </p:grpSp>
      <p:grpSp>
        <p:nvGrpSpPr>
          <p:cNvPr id="7" name="Group 60"/>
          <p:cNvGrpSpPr>
            <a:grpSpLocks/>
          </p:cNvGrpSpPr>
          <p:nvPr/>
        </p:nvGrpSpPr>
        <p:grpSpPr bwMode="auto">
          <a:xfrm>
            <a:off x="2193925" y="2203450"/>
            <a:ext cx="288925" cy="374650"/>
            <a:chOff x="0" y="0"/>
            <a:chExt cx="232" cy="459"/>
          </a:xfrm>
        </p:grpSpPr>
        <p:sp>
          <p:nvSpPr>
            <p:cNvPr id="7222"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23"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8" name="Group 60"/>
          <p:cNvGrpSpPr>
            <a:grpSpLocks/>
          </p:cNvGrpSpPr>
          <p:nvPr/>
        </p:nvGrpSpPr>
        <p:grpSpPr bwMode="auto">
          <a:xfrm>
            <a:off x="6010275" y="1843088"/>
            <a:ext cx="288925" cy="374650"/>
            <a:chOff x="0" y="0"/>
            <a:chExt cx="232" cy="459"/>
          </a:xfrm>
        </p:grpSpPr>
        <p:sp>
          <p:nvSpPr>
            <p:cNvPr id="7220"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21"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1</a:t>
              </a:r>
            </a:p>
          </p:txBody>
        </p:sp>
      </p:grpSp>
      <p:sp>
        <p:nvSpPr>
          <p:cNvPr id="218158" name="Freeform 46"/>
          <p:cNvSpPr>
            <a:spLocks/>
          </p:cNvSpPr>
          <p:nvPr/>
        </p:nvSpPr>
        <p:spPr bwMode="auto">
          <a:xfrm>
            <a:off x="350838" y="3157538"/>
            <a:ext cx="2535237" cy="2101850"/>
          </a:xfrm>
          <a:custGeom>
            <a:avLst/>
            <a:gdLst>
              <a:gd name="T0" fmla="*/ 133350 w 1597"/>
              <a:gd name="T1" fmla="*/ 2101850 h 1324"/>
              <a:gd name="T2" fmla="*/ 206375 w 1597"/>
              <a:gd name="T3" fmla="*/ 1223962 h 1324"/>
              <a:gd name="T4" fmla="*/ 365125 w 1597"/>
              <a:gd name="T5" fmla="*/ 968375 h 1324"/>
              <a:gd name="T6" fmla="*/ 461962 w 1597"/>
              <a:gd name="T7" fmla="*/ 822325 h 1324"/>
              <a:gd name="T8" fmla="*/ 573087 w 1597"/>
              <a:gd name="T9" fmla="*/ 676275 h 1324"/>
              <a:gd name="T10" fmla="*/ 633412 w 1597"/>
              <a:gd name="T11" fmla="*/ 590550 h 1324"/>
              <a:gd name="T12" fmla="*/ 669925 w 1597"/>
              <a:gd name="T13" fmla="*/ 30163 h 1324"/>
              <a:gd name="T14" fmla="*/ 693737 w 1597"/>
              <a:gd name="T15" fmla="*/ 115888 h 1324"/>
              <a:gd name="T16" fmla="*/ 706437 w 1597"/>
              <a:gd name="T17" fmla="*/ 200025 h 1324"/>
              <a:gd name="T18" fmla="*/ 730250 w 1597"/>
              <a:gd name="T19" fmla="*/ 225425 h 1324"/>
              <a:gd name="T20" fmla="*/ 914400 w 1597"/>
              <a:gd name="T21" fmla="*/ 358775 h 1324"/>
              <a:gd name="T22" fmla="*/ 962025 w 1597"/>
              <a:gd name="T23" fmla="*/ 371475 h 1324"/>
              <a:gd name="T24" fmla="*/ 1182687 w 1597"/>
              <a:gd name="T25" fmla="*/ 420688 h 1324"/>
              <a:gd name="T26" fmla="*/ 1498600 w 1597"/>
              <a:gd name="T27" fmla="*/ 457200 h 1324"/>
              <a:gd name="T28" fmla="*/ 1693862 w 1597"/>
              <a:gd name="T29" fmla="*/ 322262 h 1324"/>
              <a:gd name="T30" fmla="*/ 1681162 w 1597"/>
              <a:gd name="T31" fmla="*/ 285750 h 1324"/>
              <a:gd name="T32" fmla="*/ 1644650 w 1597"/>
              <a:gd name="T33" fmla="*/ 273050 h 1324"/>
              <a:gd name="T34" fmla="*/ 1717675 w 1597"/>
              <a:gd name="T35" fmla="*/ 273050 h 1324"/>
              <a:gd name="T36" fmla="*/ 1985962 w 1597"/>
              <a:gd name="T37" fmla="*/ 298450 h 1324"/>
              <a:gd name="T38" fmla="*/ 2058987 w 1597"/>
              <a:gd name="T39" fmla="*/ 261938 h 1324"/>
              <a:gd name="T40" fmla="*/ 2363787 w 1597"/>
              <a:gd name="T41" fmla="*/ 163512 h 1324"/>
              <a:gd name="T42" fmla="*/ 2486025 w 1597"/>
              <a:gd name="T43" fmla="*/ 127000 h 1324"/>
              <a:gd name="T44" fmla="*/ 2535237 w 1597"/>
              <a:gd name="T45" fmla="*/ 115888 h 13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7"/>
              <a:gd name="T70" fmla="*/ 0 h 1324"/>
              <a:gd name="T71" fmla="*/ 1597 w 1597"/>
              <a:gd name="T72" fmla="*/ 1324 h 13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7" h="1324">
                <a:moveTo>
                  <a:pt x="84" y="1324"/>
                </a:moveTo>
                <a:cubicBezTo>
                  <a:pt x="169" y="1154"/>
                  <a:pt x="0" y="909"/>
                  <a:pt x="130" y="771"/>
                </a:cubicBezTo>
                <a:cubicBezTo>
                  <a:pt x="149" y="695"/>
                  <a:pt x="173" y="667"/>
                  <a:pt x="230" y="610"/>
                </a:cubicBezTo>
                <a:cubicBezTo>
                  <a:pt x="256" y="584"/>
                  <a:pt x="271" y="549"/>
                  <a:pt x="291" y="518"/>
                </a:cubicBezTo>
                <a:cubicBezTo>
                  <a:pt x="313" y="485"/>
                  <a:pt x="339" y="458"/>
                  <a:pt x="361" y="426"/>
                </a:cubicBezTo>
                <a:cubicBezTo>
                  <a:pt x="371" y="392"/>
                  <a:pt x="364" y="384"/>
                  <a:pt x="399" y="372"/>
                </a:cubicBezTo>
                <a:cubicBezTo>
                  <a:pt x="445" y="238"/>
                  <a:pt x="376" y="447"/>
                  <a:pt x="422" y="19"/>
                </a:cubicBezTo>
                <a:cubicBezTo>
                  <a:pt x="424" y="0"/>
                  <a:pt x="434" y="55"/>
                  <a:pt x="437" y="73"/>
                </a:cubicBezTo>
                <a:cubicBezTo>
                  <a:pt x="440" y="91"/>
                  <a:pt x="439" y="109"/>
                  <a:pt x="445" y="126"/>
                </a:cubicBezTo>
                <a:cubicBezTo>
                  <a:pt x="447" y="133"/>
                  <a:pt x="456" y="136"/>
                  <a:pt x="460" y="142"/>
                </a:cubicBezTo>
                <a:cubicBezTo>
                  <a:pt x="519" y="222"/>
                  <a:pt x="481" y="206"/>
                  <a:pt x="576" y="226"/>
                </a:cubicBezTo>
                <a:cubicBezTo>
                  <a:pt x="586" y="228"/>
                  <a:pt x="596" y="231"/>
                  <a:pt x="606" y="234"/>
                </a:cubicBezTo>
                <a:cubicBezTo>
                  <a:pt x="648" y="261"/>
                  <a:pt x="696" y="259"/>
                  <a:pt x="745" y="265"/>
                </a:cubicBezTo>
                <a:cubicBezTo>
                  <a:pt x="817" y="287"/>
                  <a:pt x="853" y="283"/>
                  <a:pt x="944" y="288"/>
                </a:cubicBezTo>
                <a:cubicBezTo>
                  <a:pt x="1013" y="276"/>
                  <a:pt x="1042" y="274"/>
                  <a:pt x="1067" y="203"/>
                </a:cubicBezTo>
                <a:cubicBezTo>
                  <a:pt x="1064" y="195"/>
                  <a:pt x="1065" y="186"/>
                  <a:pt x="1059" y="180"/>
                </a:cubicBezTo>
                <a:cubicBezTo>
                  <a:pt x="1053" y="174"/>
                  <a:pt x="1044" y="174"/>
                  <a:pt x="1036" y="172"/>
                </a:cubicBezTo>
                <a:cubicBezTo>
                  <a:pt x="995" y="161"/>
                  <a:pt x="960" y="161"/>
                  <a:pt x="1082" y="172"/>
                </a:cubicBezTo>
                <a:cubicBezTo>
                  <a:pt x="1140" y="212"/>
                  <a:pt x="1165" y="193"/>
                  <a:pt x="1251" y="188"/>
                </a:cubicBezTo>
                <a:cubicBezTo>
                  <a:pt x="1281" y="158"/>
                  <a:pt x="1251" y="182"/>
                  <a:pt x="1297" y="165"/>
                </a:cubicBezTo>
                <a:cubicBezTo>
                  <a:pt x="1362" y="141"/>
                  <a:pt x="1422" y="119"/>
                  <a:pt x="1489" y="103"/>
                </a:cubicBezTo>
                <a:cubicBezTo>
                  <a:pt x="1515" y="97"/>
                  <a:pt x="1540" y="86"/>
                  <a:pt x="1566" y="80"/>
                </a:cubicBezTo>
                <a:cubicBezTo>
                  <a:pt x="1576" y="77"/>
                  <a:pt x="1597" y="73"/>
                  <a:pt x="1597" y="73"/>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7200" name="AutoShape 16"/>
          <p:cNvSpPr>
            <a:spLocks/>
          </p:cNvSpPr>
          <p:nvPr/>
        </p:nvSpPr>
        <p:spPr bwMode="auto">
          <a:xfrm>
            <a:off x="6802438" y="3427413"/>
            <a:ext cx="215900" cy="352425"/>
          </a:xfrm>
          <a:prstGeom prst="roundRect">
            <a:avLst>
              <a:gd name="adj" fmla="val 18514"/>
            </a:avLst>
          </a:prstGeom>
          <a:noFill/>
          <a:ln w="50800">
            <a:solidFill>
              <a:srgbClr val="1877DA"/>
            </a:solidFill>
            <a:miter lim="800000"/>
            <a:headEnd/>
            <a:tailEnd/>
          </a:ln>
        </p:spPr>
        <p:txBody>
          <a:bodyPr lIns="0" tIns="0" rIns="0" bIns="0"/>
          <a:lstStyle/>
          <a:p>
            <a:pPr algn="ctr"/>
            <a:endParaRPr lang="en-US" sz="800">
              <a:solidFill>
                <a:srgbClr val="FFFFFF"/>
              </a:solidFill>
              <a:latin typeface="Chalkboard" charset="0"/>
              <a:ea typeface="ヒラギノ角ゴ ProN W3" charset="-128"/>
              <a:sym typeface="Chalkboard" charset="0"/>
            </a:endParaRPr>
          </a:p>
        </p:txBody>
      </p:sp>
      <p:sp>
        <p:nvSpPr>
          <p:cNvPr id="7201" name="Rectangle 48"/>
          <p:cNvSpPr>
            <a:spLocks noChangeArrowheads="1"/>
          </p:cNvSpPr>
          <p:nvPr/>
        </p:nvSpPr>
        <p:spPr bwMode="auto">
          <a:xfrm>
            <a:off x="6802438" y="3571875"/>
            <a:ext cx="215900" cy="215900"/>
          </a:xfrm>
          <a:prstGeom prst="rect">
            <a:avLst/>
          </a:prstGeom>
          <a:solidFill>
            <a:srgbClr val="1877DA"/>
          </a:solidFill>
          <a:ln w="9525">
            <a:noFill/>
            <a:miter lim="800000"/>
            <a:headEnd/>
            <a:tailEnd/>
          </a:ln>
        </p:spPr>
        <p:txBody>
          <a:bodyPr wrap="none" anchor="ctr"/>
          <a:lstStyle/>
          <a:p>
            <a:endParaRPr lang="en-US"/>
          </a:p>
        </p:txBody>
      </p:sp>
      <p:sp>
        <p:nvSpPr>
          <p:cNvPr id="7202" name="Freeform 49"/>
          <p:cNvSpPr>
            <a:spLocks/>
          </p:cNvSpPr>
          <p:nvPr/>
        </p:nvSpPr>
        <p:spPr bwMode="auto">
          <a:xfrm>
            <a:off x="6010275" y="2851150"/>
            <a:ext cx="280988" cy="365125"/>
          </a:xfrm>
          <a:custGeom>
            <a:avLst/>
            <a:gdLst>
              <a:gd name="T0" fmla="*/ 0 w 177"/>
              <a:gd name="T1" fmla="*/ 0 h 230"/>
              <a:gd name="T2" fmla="*/ 23813 w 177"/>
              <a:gd name="T3" fmla="*/ 25400 h 230"/>
              <a:gd name="T4" fmla="*/ 36513 w 177"/>
              <a:gd name="T5" fmla="*/ 61913 h 230"/>
              <a:gd name="T6" fmla="*/ 122238 w 177"/>
              <a:gd name="T7" fmla="*/ 98425 h 230"/>
              <a:gd name="T8" fmla="*/ 146050 w 177"/>
              <a:gd name="T9" fmla="*/ 134938 h 230"/>
              <a:gd name="T10" fmla="*/ 158750 w 177"/>
              <a:gd name="T11" fmla="*/ 171450 h 230"/>
              <a:gd name="T12" fmla="*/ 242888 w 177"/>
              <a:gd name="T13" fmla="*/ 195262 h 230"/>
              <a:gd name="T14" fmla="*/ 280988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sp>
        <p:nvSpPr>
          <p:cNvPr id="7203" name="Freeform 50"/>
          <p:cNvSpPr>
            <a:spLocks/>
          </p:cNvSpPr>
          <p:nvPr/>
        </p:nvSpPr>
        <p:spPr bwMode="auto">
          <a:xfrm>
            <a:off x="6586538" y="3140075"/>
            <a:ext cx="280987" cy="365125"/>
          </a:xfrm>
          <a:custGeom>
            <a:avLst/>
            <a:gdLst>
              <a:gd name="T0" fmla="*/ 0 w 177"/>
              <a:gd name="T1" fmla="*/ 0 h 230"/>
              <a:gd name="T2" fmla="*/ 23812 w 177"/>
              <a:gd name="T3" fmla="*/ 25400 h 230"/>
              <a:gd name="T4" fmla="*/ 36512 w 177"/>
              <a:gd name="T5" fmla="*/ 61913 h 230"/>
              <a:gd name="T6" fmla="*/ 122237 w 177"/>
              <a:gd name="T7" fmla="*/ 98425 h 230"/>
              <a:gd name="T8" fmla="*/ 146050 w 177"/>
              <a:gd name="T9" fmla="*/ 134938 h 230"/>
              <a:gd name="T10" fmla="*/ 158750 w 177"/>
              <a:gd name="T11" fmla="*/ 171450 h 230"/>
              <a:gd name="T12" fmla="*/ 242887 w 177"/>
              <a:gd name="T13" fmla="*/ 195262 h 230"/>
              <a:gd name="T14" fmla="*/ 280987 w 177"/>
              <a:gd name="T15" fmla="*/ 293688 h 230"/>
              <a:gd name="T16" fmla="*/ 0 60000 65536"/>
              <a:gd name="T17" fmla="*/ 0 60000 65536"/>
              <a:gd name="T18" fmla="*/ 0 60000 65536"/>
              <a:gd name="T19" fmla="*/ 0 60000 65536"/>
              <a:gd name="T20" fmla="*/ 0 60000 65536"/>
              <a:gd name="T21" fmla="*/ 0 60000 65536"/>
              <a:gd name="T22" fmla="*/ 0 60000 65536"/>
              <a:gd name="T23" fmla="*/ 0 60000 65536"/>
              <a:gd name="T24" fmla="*/ 0 w 177"/>
              <a:gd name="T25" fmla="*/ 0 h 230"/>
              <a:gd name="T26" fmla="*/ 177 w 177"/>
              <a:gd name="T27" fmla="*/ 230 h 2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7" h="230">
                <a:moveTo>
                  <a:pt x="0" y="0"/>
                </a:moveTo>
                <a:cubicBezTo>
                  <a:pt x="5" y="5"/>
                  <a:pt x="11" y="10"/>
                  <a:pt x="15" y="16"/>
                </a:cubicBezTo>
                <a:cubicBezTo>
                  <a:pt x="19" y="23"/>
                  <a:pt x="18" y="33"/>
                  <a:pt x="23" y="39"/>
                </a:cubicBezTo>
                <a:cubicBezTo>
                  <a:pt x="36" y="55"/>
                  <a:pt x="59" y="57"/>
                  <a:pt x="77" y="62"/>
                </a:cubicBezTo>
                <a:cubicBezTo>
                  <a:pt x="82" y="70"/>
                  <a:pt x="88" y="77"/>
                  <a:pt x="92" y="85"/>
                </a:cubicBezTo>
                <a:cubicBezTo>
                  <a:pt x="96" y="92"/>
                  <a:pt x="94" y="103"/>
                  <a:pt x="100" y="108"/>
                </a:cubicBezTo>
                <a:cubicBezTo>
                  <a:pt x="114" y="120"/>
                  <a:pt x="135" y="118"/>
                  <a:pt x="153" y="123"/>
                </a:cubicBezTo>
                <a:cubicBezTo>
                  <a:pt x="161" y="147"/>
                  <a:pt x="153" y="230"/>
                  <a:pt x="177" y="185"/>
                </a:cubicBezTo>
              </a:path>
            </a:pathLst>
          </a:custGeom>
          <a:noFill/>
          <a:ln w="25400">
            <a:solidFill>
              <a:srgbClr val="1877DA"/>
            </a:solidFill>
            <a:round/>
            <a:headEnd/>
            <a:tailEnd/>
          </a:ln>
        </p:spPr>
        <p:txBody>
          <a:bodyPr/>
          <a:lstStyle/>
          <a:p>
            <a:endParaRPr lang="en-AU"/>
          </a:p>
        </p:txBody>
      </p:sp>
      <p:grpSp>
        <p:nvGrpSpPr>
          <p:cNvPr id="9" name="Group 60"/>
          <p:cNvGrpSpPr>
            <a:grpSpLocks/>
          </p:cNvGrpSpPr>
          <p:nvPr/>
        </p:nvGrpSpPr>
        <p:grpSpPr bwMode="auto">
          <a:xfrm>
            <a:off x="7162800" y="3500438"/>
            <a:ext cx="288925" cy="374650"/>
            <a:chOff x="0" y="0"/>
            <a:chExt cx="232" cy="459"/>
          </a:xfrm>
        </p:grpSpPr>
        <p:sp>
          <p:nvSpPr>
            <p:cNvPr id="7218"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19"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3</a:t>
              </a:r>
            </a:p>
          </p:txBody>
        </p:sp>
      </p:grpSp>
      <p:grpSp>
        <p:nvGrpSpPr>
          <p:cNvPr id="10" name="Group 60"/>
          <p:cNvGrpSpPr>
            <a:grpSpLocks/>
          </p:cNvGrpSpPr>
          <p:nvPr/>
        </p:nvGrpSpPr>
        <p:grpSpPr bwMode="auto">
          <a:xfrm>
            <a:off x="6586538" y="4148138"/>
            <a:ext cx="288925" cy="374650"/>
            <a:chOff x="0" y="0"/>
            <a:chExt cx="232" cy="459"/>
          </a:xfrm>
        </p:grpSpPr>
        <p:sp>
          <p:nvSpPr>
            <p:cNvPr id="7216" name="Freeform 61"/>
            <p:cNvSpPr>
              <a:spLocks/>
            </p:cNvSpPr>
            <p:nvPr/>
          </p:nvSpPr>
          <p:spPr bwMode="auto">
            <a:xfrm>
              <a:off x="0" y="0"/>
              <a:ext cx="232" cy="459"/>
            </a:xfrm>
            <a:custGeom>
              <a:avLst/>
              <a:gdLst>
                <a:gd name="T0" fmla="*/ 2 w 18918"/>
                <a:gd name="T1" fmla="*/ 3 h 21600"/>
                <a:gd name="T2" fmla="*/ 2 w 18918"/>
                <a:gd name="T3" fmla="*/ 0 h 21600"/>
                <a:gd name="T4" fmla="*/ 1 w 18918"/>
                <a:gd name="T5" fmla="*/ 3 h 21600"/>
                <a:gd name="T6" fmla="*/ 0 w 18918"/>
                <a:gd name="T7" fmla="*/ 6 h 21600"/>
                <a:gd name="T8" fmla="*/ 2 w 18918"/>
                <a:gd name="T9" fmla="*/ 10 h 21600"/>
                <a:gd name="T10" fmla="*/ 3 w 18918"/>
                <a:gd name="T11" fmla="*/ 6 h 21600"/>
                <a:gd name="T12" fmla="*/ 2 w 18918"/>
                <a:gd name="T13" fmla="*/ 3 h 21600"/>
                <a:gd name="T14" fmla="*/ 2 w 18918"/>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0 w 18918"/>
                <a:gd name="T25" fmla="*/ 0 h 21600"/>
                <a:gd name="T26" fmla="*/ 18918 w 18918"/>
                <a:gd name="T27" fmla="*/ 21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18" h="21600">
                  <a:moveTo>
                    <a:pt x="13677" y="6695"/>
                  </a:moveTo>
                  <a:cubicBezTo>
                    <a:pt x="11269" y="2895"/>
                    <a:pt x="10108" y="0"/>
                    <a:pt x="10108" y="0"/>
                  </a:cubicBezTo>
                  <a:cubicBezTo>
                    <a:pt x="10108" y="0"/>
                    <a:pt x="7817" y="3171"/>
                    <a:pt x="5748" y="6695"/>
                  </a:cubicBezTo>
                  <a:cubicBezTo>
                    <a:pt x="4546" y="8741"/>
                    <a:pt x="1720" y="11807"/>
                    <a:pt x="723" y="13053"/>
                  </a:cubicBezTo>
                  <a:cubicBezTo>
                    <a:pt x="-933" y="15124"/>
                    <a:pt x="-479" y="21600"/>
                    <a:pt x="10094" y="21600"/>
                  </a:cubicBezTo>
                  <a:cubicBezTo>
                    <a:pt x="20667" y="21600"/>
                    <a:pt x="19168" y="14235"/>
                    <a:pt x="18322" y="12957"/>
                  </a:cubicBezTo>
                  <a:cubicBezTo>
                    <a:pt x="16929" y="10854"/>
                    <a:pt x="14907" y="8635"/>
                    <a:pt x="13677" y="6695"/>
                  </a:cubicBezTo>
                  <a:close/>
                  <a:moveTo>
                    <a:pt x="13677" y="6695"/>
                  </a:moveTo>
                </a:path>
              </a:pathLst>
            </a:custGeom>
            <a:solidFill>
              <a:srgbClr val="00BAFB"/>
            </a:solidFill>
            <a:ln w="76200">
              <a:solidFill>
                <a:srgbClr val="00BAFB"/>
              </a:solidFill>
              <a:miter lim="800000"/>
              <a:headEnd/>
              <a:tailEnd/>
            </a:ln>
          </p:spPr>
          <p:txBody>
            <a:bodyPr lIns="0" tIns="0" rIns="0" bIns="0"/>
            <a:lstStyle/>
            <a:p>
              <a:endParaRPr lang="en-AU"/>
            </a:p>
          </p:txBody>
        </p:sp>
        <p:sp>
          <p:nvSpPr>
            <p:cNvPr id="7217" name="Rectangle 62"/>
            <p:cNvSpPr>
              <a:spLocks/>
            </p:cNvSpPr>
            <p:nvPr/>
          </p:nvSpPr>
          <p:spPr bwMode="auto">
            <a:xfrm>
              <a:off x="50" y="100"/>
              <a:ext cx="144" cy="353"/>
            </a:xfrm>
            <a:prstGeom prst="rect">
              <a:avLst/>
            </a:prstGeom>
            <a:noFill/>
            <a:ln w="12700">
              <a:noFill/>
              <a:miter lim="800000"/>
              <a:headEnd/>
              <a:tailEnd/>
            </a:ln>
          </p:spPr>
          <p:txBody>
            <a:bodyPr lIns="0" tIns="0" rIns="0" bIns="0" anchor="ctr"/>
            <a:lstStyle/>
            <a:p>
              <a:pPr algn="ctr"/>
              <a:r>
                <a:rPr lang="en-US" sz="2400">
                  <a:solidFill>
                    <a:schemeClr val="bg1"/>
                  </a:solidFill>
                  <a:latin typeface="Chalkboard Bold" charset="0"/>
                  <a:ea typeface="ヒラギノ角ゴ ProN W3" charset="-128"/>
                  <a:sym typeface="Chalkboard Bold" charset="0"/>
                </a:rPr>
                <a:t>4</a:t>
              </a:r>
            </a:p>
          </p:txBody>
        </p:sp>
      </p:grpSp>
      <p:sp>
        <p:nvSpPr>
          <p:cNvPr id="218169" name="Freeform 57"/>
          <p:cNvSpPr>
            <a:spLocks/>
          </p:cNvSpPr>
          <p:nvPr/>
        </p:nvSpPr>
        <p:spPr bwMode="auto">
          <a:xfrm>
            <a:off x="1239838" y="3101975"/>
            <a:ext cx="1597025" cy="565150"/>
          </a:xfrm>
          <a:custGeom>
            <a:avLst/>
            <a:gdLst>
              <a:gd name="T0" fmla="*/ 1597025 w 1006"/>
              <a:gd name="T1" fmla="*/ 109538 h 356"/>
              <a:gd name="T2" fmla="*/ 1317625 w 1006"/>
              <a:gd name="T3" fmla="*/ 268288 h 356"/>
              <a:gd name="T4" fmla="*/ 1244600 w 1006"/>
              <a:gd name="T5" fmla="*/ 328612 h 356"/>
              <a:gd name="T6" fmla="*/ 744538 w 1006"/>
              <a:gd name="T7" fmla="*/ 476250 h 356"/>
              <a:gd name="T8" fmla="*/ 134938 w 1006"/>
              <a:gd name="T9" fmla="*/ 414338 h 356"/>
              <a:gd name="T10" fmla="*/ 61913 w 1006"/>
              <a:gd name="T11" fmla="*/ 96837 h 356"/>
              <a:gd name="T12" fmla="*/ 25400 w 1006"/>
              <a:gd name="T13" fmla="*/ 23812 h 356"/>
              <a:gd name="T14" fmla="*/ 0 w 1006"/>
              <a:gd name="T15" fmla="*/ 0 h 356"/>
              <a:gd name="T16" fmla="*/ 0 60000 65536"/>
              <a:gd name="T17" fmla="*/ 0 60000 65536"/>
              <a:gd name="T18" fmla="*/ 0 60000 65536"/>
              <a:gd name="T19" fmla="*/ 0 60000 65536"/>
              <a:gd name="T20" fmla="*/ 0 60000 65536"/>
              <a:gd name="T21" fmla="*/ 0 60000 65536"/>
              <a:gd name="T22" fmla="*/ 0 60000 65536"/>
              <a:gd name="T23" fmla="*/ 0 60000 65536"/>
              <a:gd name="T24" fmla="*/ 0 w 1006"/>
              <a:gd name="T25" fmla="*/ 0 h 356"/>
              <a:gd name="T26" fmla="*/ 1006 w 1006"/>
              <a:gd name="T27" fmla="*/ 356 h 3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6" h="356">
                <a:moveTo>
                  <a:pt x="1006" y="69"/>
                </a:moveTo>
                <a:cubicBezTo>
                  <a:pt x="945" y="89"/>
                  <a:pt x="883" y="131"/>
                  <a:pt x="830" y="169"/>
                </a:cubicBezTo>
                <a:cubicBezTo>
                  <a:pt x="803" y="188"/>
                  <a:pt x="814" y="195"/>
                  <a:pt x="784" y="207"/>
                </a:cubicBezTo>
                <a:cubicBezTo>
                  <a:pt x="675" y="251"/>
                  <a:pt x="588" y="287"/>
                  <a:pt x="469" y="300"/>
                </a:cubicBezTo>
                <a:cubicBezTo>
                  <a:pt x="350" y="297"/>
                  <a:pt x="180" y="356"/>
                  <a:pt x="85" y="261"/>
                </a:cubicBezTo>
                <a:cubicBezTo>
                  <a:pt x="67" y="191"/>
                  <a:pt x="91" y="117"/>
                  <a:pt x="39" y="61"/>
                </a:cubicBezTo>
                <a:cubicBezTo>
                  <a:pt x="31" y="39"/>
                  <a:pt x="32" y="34"/>
                  <a:pt x="16" y="15"/>
                </a:cubicBezTo>
                <a:cubicBezTo>
                  <a:pt x="11" y="9"/>
                  <a:pt x="0" y="0"/>
                  <a:pt x="0"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0" name="Freeform 58"/>
          <p:cNvSpPr>
            <a:spLocks/>
          </p:cNvSpPr>
          <p:nvPr/>
        </p:nvSpPr>
        <p:spPr bwMode="auto">
          <a:xfrm>
            <a:off x="1228725" y="2719388"/>
            <a:ext cx="1047750" cy="615950"/>
          </a:xfrm>
          <a:custGeom>
            <a:avLst/>
            <a:gdLst>
              <a:gd name="T0" fmla="*/ 0 w 660"/>
              <a:gd name="T1" fmla="*/ 442913 h 388"/>
              <a:gd name="T2" fmla="*/ 169862 w 660"/>
              <a:gd name="T3" fmla="*/ 565150 h 388"/>
              <a:gd name="T4" fmla="*/ 279400 w 660"/>
              <a:gd name="T5" fmla="*/ 614363 h 388"/>
              <a:gd name="T6" fmla="*/ 596900 w 660"/>
              <a:gd name="T7" fmla="*/ 601663 h 388"/>
              <a:gd name="T8" fmla="*/ 693737 w 660"/>
              <a:gd name="T9" fmla="*/ 515938 h 388"/>
              <a:gd name="T10" fmla="*/ 901700 w 660"/>
              <a:gd name="T11" fmla="*/ 322262 h 388"/>
              <a:gd name="T12" fmla="*/ 950913 w 660"/>
              <a:gd name="T13" fmla="*/ 211138 h 388"/>
              <a:gd name="T14" fmla="*/ 1023938 w 660"/>
              <a:gd name="T15" fmla="*/ 77787 h 388"/>
              <a:gd name="T16" fmla="*/ 1047750 w 660"/>
              <a:gd name="T17" fmla="*/ 4763 h 3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0"/>
              <a:gd name="T28" fmla="*/ 0 h 388"/>
              <a:gd name="T29" fmla="*/ 660 w 660"/>
              <a:gd name="T30" fmla="*/ 388 h 3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0" h="388">
                <a:moveTo>
                  <a:pt x="0" y="279"/>
                </a:moveTo>
                <a:cubicBezTo>
                  <a:pt x="27" y="308"/>
                  <a:pt x="69" y="345"/>
                  <a:pt x="107" y="356"/>
                </a:cubicBezTo>
                <a:cubicBezTo>
                  <a:pt x="127" y="377"/>
                  <a:pt x="149" y="378"/>
                  <a:pt x="176" y="387"/>
                </a:cubicBezTo>
                <a:cubicBezTo>
                  <a:pt x="243" y="384"/>
                  <a:pt x="310" y="388"/>
                  <a:pt x="376" y="379"/>
                </a:cubicBezTo>
                <a:cubicBezTo>
                  <a:pt x="414" y="374"/>
                  <a:pt x="404" y="337"/>
                  <a:pt x="437" y="325"/>
                </a:cubicBezTo>
                <a:cubicBezTo>
                  <a:pt x="456" y="271"/>
                  <a:pt x="514" y="219"/>
                  <a:pt x="568" y="203"/>
                </a:cubicBezTo>
                <a:cubicBezTo>
                  <a:pt x="577" y="177"/>
                  <a:pt x="583" y="157"/>
                  <a:pt x="599" y="133"/>
                </a:cubicBezTo>
                <a:cubicBezTo>
                  <a:pt x="609" y="101"/>
                  <a:pt x="634" y="82"/>
                  <a:pt x="645" y="49"/>
                </a:cubicBezTo>
                <a:cubicBezTo>
                  <a:pt x="652" y="0"/>
                  <a:pt x="636" y="3"/>
                  <a:pt x="660" y="3"/>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1" name="Freeform 59"/>
          <p:cNvSpPr>
            <a:spLocks/>
          </p:cNvSpPr>
          <p:nvPr/>
        </p:nvSpPr>
        <p:spPr bwMode="auto">
          <a:xfrm>
            <a:off x="1185863" y="2924175"/>
            <a:ext cx="1192212" cy="1004888"/>
          </a:xfrm>
          <a:custGeom>
            <a:avLst/>
            <a:gdLst>
              <a:gd name="T0" fmla="*/ 1011237 w 751"/>
              <a:gd name="T1" fmla="*/ 0 h 633"/>
              <a:gd name="T2" fmla="*/ 1036637 w 751"/>
              <a:gd name="T3" fmla="*/ 242888 h 633"/>
              <a:gd name="T4" fmla="*/ 841375 w 751"/>
              <a:gd name="T5" fmla="*/ 1000125 h 633"/>
              <a:gd name="T6" fmla="*/ 438150 w 751"/>
              <a:gd name="T7" fmla="*/ 938213 h 633"/>
              <a:gd name="T8" fmla="*/ 328612 w 751"/>
              <a:gd name="T9" fmla="*/ 852488 h 633"/>
              <a:gd name="T10" fmla="*/ 206375 w 751"/>
              <a:gd name="T11" fmla="*/ 755650 h 633"/>
              <a:gd name="T12" fmla="*/ 96837 w 751"/>
              <a:gd name="T13" fmla="*/ 633413 h 633"/>
              <a:gd name="T14" fmla="*/ 36512 w 751"/>
              <a:gd name="T15" fmla="*/ 523875 h 633"/>
              <a:gd name="T16" fmla="*/ 0 w 751"/>
              <a:gd name="T17" fmla="*/ 377825 h 6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1"/>
              <a:gd name="T28" fmla="*/ 0 h 633"/>
              <a:gd name="T29" fmla="*/ 751 w 751"/>
              <a:gd name="T30" fmla="*/ 633 h 6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1" h="633">
                <a:moveTo>
                  <a:pt x="637" y="0"/>
                </a:moveTo>
                <a:cubicBezTo>
                  <a:pt x="658" y="59"/>
                  <a:pt x="653" y="39"/>
                  <a:pt x="653" y="153"/>
                </a:cubicBezTo>
                <a:cubicBezTo>
                  <a:pt x="653" y="396"/>
                  <a:pt x="751" y="583"/>
                  <a:pt x="530" y="630"/>
                </a:cubicBezTo>
                <a:cubicBezTo>
                  <a:pt x="419" y="625"/>
                  <a:pt x="364" y="633"/>
                  <a:pt x="276" y="591"/>
                </a:cubicBezTo>
                <a:cubicBezTo>
                  <a:pt x="256" y="561"/>
                  <a:pt x="235" y="561"/>
                  <a:pt x="207" y="537"/>
                </a:cubicBezTo>
                <a:cubicBezTo>
                  <a:pt x="181" y="515"/>
                  <a:pt x="157" y="496"/>
                  <a:pt x="130" y="476"/>
                </a:cubicBezTo>
                <a:cubicBezTo>
                  <a:pt x="118" y="436"/>
                  <a:pt x="85" y="436"/>
                  <a:pt x="61" y="399"/>
                </a:cubicBezTo>
                <a:cubicBezTo>
                  <a:pt x="46" y="376"/>
                  <a:pt x="38" y="353"/>
                  <a:pt x="23" y="330"/>
                </a:cubicBezTo>
                <a:cubicBezTo>
                  <a:pt x="16" y="302"/>
                  <a:pt x="0" y="267"/>
                  <a:pt x="0" y="238"/>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2" name="Freeform 60"/>
          <p:cNvSpPr>
            <a:spLocks/>
          </p:cNvSpPr>
          <p:nvPr/>
        </p:nvSpPr>
        <p:spPr bwMode="auto">
          <a:xfrm>
            <a:off x="898525" y="2236788"/>
            <a:ext cx="5218113" cy="2230437"/>
          </a:xfrm>
          <a:custGeom>
            <a:avLst/>
            <a:gdLst>
              <a:gd name="T0" fmla="*/ 0 w 3287"/>
              <a:gd name="T1" fmla="*/ 925512 h 1405"/>
              <a:gd name="T2" fmla="*/ 73025 w 3287"/>
              <a:gd name="T3" fmla="*/ 1084262 h 1405"/>
              <a:gd name="T4" fmla="*/ 134938 w 3287"/>
              <a:gd name="T5" fmla="*/ 1255712 h 1405"/>
              <a:gd name="T6" fmla="*/ 207963 w 3287"/>
              <a:gd name="T7" fmla="*/ 1303337 h 1405"/>
              <a:gd name="T8" fmla="*/ 366713 w 3287"/>
              <a:gd name="T9" fmla="*/ 1438275 h 1405"/>
              <a:gd name="T10" fmla="*/ 377825 w 3287"/>
              <a:gd name="T11" fmla="*/ 1474787 h 1405"/>
              <a:gd name="T12" fmla="*/ 487363 w 3287"/>
              <a:gd name="T13" fmla="*/ 1524000 h 1405"/>
              <a:gd name="T14" fmla="*/ 585788 w 3287"/>
              <a:gd name="T15" fmla="*/ 1597024 h 1405"/>
              <a:gd name="T16" fmla="*/ 671513 w 3287"/>
              <a:gd name="T17" fmla="*/ 1693862 h 1405"/>
              <a:gd name="T18" fmla="*/ 719138 w 3287"/>
              <a:gd name="T19" fmla="*/ 1755775 h 1405"/>
              <a:gd name="T20" fmla="*/ 841375 w 3287"/>
              <a:gd name="T21" fmla="*/ 1803400 h 1405"/>
              <a:gd name="T22" fmla="*/ 950913 w 3287"/>
              <a:gd name="T23" fmla="*/ 1925637 h 1405"/>
              <a:gd name="T24" fmla="*/ 1158875 w 3287"/>
              <a:gd name="T25" fmla="*/ 1987550 h 1405"/>
              <a:gd name="T26" fmla="*/ 1365250 w 3287"/>
              <a:gd name="T27" fmla="*/ 2108200 h 1405"/>
              <a:gd name="T28" fmla="*/ 1695450 w 3287"/>
              <a:gd name="T29" fmla="*/ 2181225 h 1405"/>
              <a:gd name="T30" fmla="*/ 1865313 w 3287"/>
              <a:gd name="T31" fmla="*/ 2230437 h 1405"/>
              <a:gd name="T32" fmla="*/ 2889250 w 3287"/>
              <a:gd name="T33" fmla="*/ 2217737 h 1405"/>
              <a:gd name="T34" fmla="*/ 3157538 w 3287"/>
              <a:gd name="T35" fmla="*/ 2157412 h 1405"/>
              <a:gd name="T36" fmla="*/ 3451226 w 3287"/>
              <a:gd name="T37" fmla="*/ 2035175 h 1405"/>
              <a:gd name="T38" fmla="*/ 3584576 w 3287"/>
              <a:gd name="T39" fmla="*/ 1974850 h 1405"/>
              <a:gd name="T40" fmla="*/ 3644901 w 3287"/>
              <a:gd name="T41" fmla="*/ 1925637 h 1405"/>
              <a:gd name="T42" fmla="*/ 3840163 w 3287"/>
              <a:gd name="T43" fmla="*/ 1865312 h 1405"/>
              <a:gd name="T44" fmla="*/ 3938588 w 3287"/>
              <a:gd name="T45" fmla="*/ 1803400 h 1405"/>
              <a:gd name="T46" fmla="*/ 4121151 w 3287"/>
              <a:gd name="T47" fmla="*/ 1682750 h 1405"/>
              <a:gd name="T48" fmla="*/ 4243388 w 3287"/>
              <a:gd name="T49" fmla="*/ 1597024 h 1405"/>
              <a:gd name="T50" fmla="*/ 4438651 w 3287"/>
              <a:gd name="T51" fmla="*/ 1474787 h 1405"/>
              <a:gd name="T52" fmla="*/ 4645026 w 3287"/>
              <a:gd name="T53" fmla="*/ 1316037 h 1405"/>
              <a:gd name="T54" fmla="*/ 4730751 w 3287"/>
              <a:gd name="T55" fmla="*/ 1219200 h 1405"/>
              <a:gd name="T56" fmla="*/ 4779963 w 3287"/>
              <a:gd name="T57" fmla="*/ 1036637 h 1405"/>
              <a:gd name="T58" fmla="*/ 4840288 w 3287"/>
              <a:gd name="T59" fmla="*/ 852487 h 1405"/>
              <a:gd name="T60" fmla="*/ 4975226 w 3287"/>
              <a:gd name="T61" fmla="*/ 609600 h 1405"/>
              <a:gd name="T62" fmla="*/ 5022851 w 3287"/>
              <a:gd name="T63" fmla="*/ 500062 h 1405"/>
              <a:gd name="T64" fmla="*/ 5108576 w 3287"/>
              <a:gd name="T65" fmla="*/ 206375 h 1405"/>
              <a:gd name="T66" fmla="*/ 5157788 w 3287"/>
              <a:gd name="T67" fmla="*/ 109537 h 1405"/>
              <a:gd name="T68" fmla="*/ 5218113 w 3287"/>
              <a:gd name="T69" fmla="*/ 0 h 14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87"/>
              <a:gd name="T106" fmla="*/ 0 h 1405"/>
              <a:gd name="T107" fmla="*/ 3287 w 3287"/>
              <a:gd name="T108" fmla="*/ 1405 h 14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87" h="1405">
                <a:moveTo>
                  <a:pt x="0" y="583"/>
                </a:moveTo>
                <a:cubicBezTo>
                  <a:pt x="12" y="617"/>
                  <a:pt x="26" y="653"/>
                  <a:pt x="46" y="683"/>
                </a:cubicBezTo>
                <a:cubicBezTo>
                  <a:pt x="51" y="702"/>
                  <a:pt x="74" y="780"/>
                  <a:pt x="85" y="791"/>
                </a:cubicBezTo>
                <a:cubicBezTo>
                  <a:pt x="98" y="804"/>
                  <a:pt x="131" y="821"/>
                  <a:pt x="131" y="821"/>
                </a:cubicBezTo>
                <a:cubicBezTo>
                  <a:pt x="155" y="860"/>
                  <a:pt x="198" y="875"/>
                  <a:pt x="231" y="906"/>
                </a:cubicBezTo>
                <a:cubicBezTo>
                  <a:pt x="233" y="914"/>
                  <a:pt x="232" y="923"/>
                  <a:pt x="238" y="929"/>
                </a:cubicBezTo>
                <a:cubicBezTo>
                  <a:pt x="244" y="935"/>
                  <a:pt x="297" y="956"/>
                  <a:pt x="307" y="960"/>
                </a:cubicBezTo>
                <a:cubicBezTo>
                  <a:pt x="327" y="979"/>
                  <a:pt x="350" y="987"/>
                  <a:pt x="369" y="1006"/>
                </a:cubicBezTo>
                <a:cubicBezTo>
                  <a:pt x="380" y="1042"/>
                  <a:pt x="389" y="1050"/>
                  <a:pt x="423" y="1067"/>
                </a:cubicBezTo>
                <a:cubicBezTo>
                  <a:pt x="427" y="1074"/>
                  <a:pt x="443" y="1101"/>
                  <a:pt x="453" y="1106"/>
                </a:cubicBezTo>
                <a:cubicBezTo>
                  <a:pt x="480" y="1119"/>
                  <a:pt x="503" y="1119"/>
                  <a:pt x="530" y="1136"/>
                </a:cubicBezTo>
                <a:cubicBezTo>
                  <a:pt x="554" y="1172"/>
                  <a:pt x="561" y="1200"/>
                  <a:pt x="599" y="1213"/>
                </a:cubicBezTo>
                <a:cubicBezTo>
                  <a:pt x="636" y="1250"/>
                  <a:pt x="681" y="1239"/>
                  <a:pt x="730" y="1252"/>
                </a:cubicBezTo>
                <a:cubicBezTo>
                  <a:pt x="775" y="1280"/>
                  <a:pt x="810" y="1313"/>
                  <a:pt x="860" y="1328"/>
                </a:cubicBezTo>
                <a:cubicBezTo>
                  <a:pt x="906" y="1374"/>
                  <a:pt x="1011" y="1370"/>
                  <a:pt x="1068" y="1374"/>
                </a:cubicBezTo>
                <a:cubicBezTo>
                  <a:pt x="1106" y="1384"/>
                  <a:pt x="1135" y="1398"/>
                  <a:pt x="1175" y="1405"/>
                </a:cubicBezTo>
                <a:cubicBezTo>
                  <a:pt x="1390" y="1402"/>
                  <a:pt x="1605" y="1402"/>
                  <a:pt x="1820" y="1397"/>
                </a:cubicBezTo>
                <a:cubicBezTo>
                  <a:pt x="1870" y="1396"/>
                  <a:pt x="1938" y="1365"/>
                  <a:pt x="1989" y="1359"/>
                </a:cubicBezTo>
                <a:cubicBezTo>
                  <a:pt x="2050" y="1330"/>
                  <a:pt x="2108" y="1299"/>
                  <a:pt x="2174" y="1282"/>
                </a:cubicBezTo>
                <a:cubicBezTo>
                  <a:pt x="2201" y="1264"/>
                  <a:pt x="2228" y="1256"/>
                  <a:pt x="2258" y="1244"/>
                </a:cubicBezTo>
                <a:cubicBezTo>
                  <a:pt x="2271" y="1234"/>
                  <a:pt x="2282" y="1222"/>
                  <a:pt x="2296" y="1213"/>
                </a:cubicBezTo>
                <a:cubicBezTo>
                  <a:pt x="2327" y="1194"/>
                  <a:pt x="2382" y="1194"/>
                  <a:pt x="2419" y="1175"/>
                </a:cubicBezTo>
                <a:cubicBezTo>
                  <a:pt x="2444" y="1162"/>
                  <a:pt x="2454" y="1145"/>
                  <a:pt x="2481" y="1136"/>
                </a:cubicBezTo>
                <a:cubicBezTo>
                  <a:pt x="2514" y="1103"/>
                  <a:pt x="2556" y="1085"/>
                  <a:pt x="2596" y="1060"/>
                </a:cubicBezTo>
                <a:cubicBezTo>
                  <a:pt x="2724" y="980"/>
                  <a:pt x="2555" y="1051"/>
                  <a:pt x="2673" y="1006"/>
                </a:cubicBezTo>
                <a:cubicBezTo>
                  <a:pt x="2706" y="973"/>
                  <a:pt x="2751" y="945"/>
                  <a:pt x="2796" y="929"/>
                </a:cubicBezTo>
                <a:cubicBezTo>
                  <a:pt x="2838" y="897"/>
                  <a:pt x="2877" y="846"/>
                  <a:pt x="2926" y="829"/>
                </a:cubicBezTo>
                <a:cubicBezTo>
                  <a:pt x="2943" y="805"/>
                  <a:pt x="2967" y="795"/>
                  <a:pt x="2980" y="768"/>
                </a:cubicBezTo>
                <a:cubicBezTo>
                  <a:pt x="2998" y="732"/>
                  <a:pt x="2998" y="690"/>
                  <a:pt x="3011" y="653"/>
                </a:cubicBezTo>
                <a:cubicBezTo>
                  <a:pt x="3016" y="605"/>
                  <a:pt x="3016" y="572"/>
                  <a:pt x="3049" y="537"/>
                </a:cubicBezTo>
                <a:cubicBezTo>
                  <a:pt x="3067" y="485"/>
                  <a:pt x="3086" y="415"/>
                  <a:pt x="3134" y="384"/>
                </a:cubicBezTo>
                <a:cubicBezTo>
                  <a:pt x="3142" y="347"/>
                  <a:pt x="3154" y="348"/>
                  <a:pt x="3164" y="315"/>
                </a:cubicBezTo>
                <a:cubicBezTo>
                  <a:pt x="3173" y="251"/>
                  <a:pt x="3189" y="187"/>
                  <a:pt x="3218" y="130"/>
                </a:cubicBezTo>
                <a:cubicBezTo>
                  <a:pt x="3230" y="105"/>
                  <a:pt x="3228" y="89"/>
                  <a:pt x="3249" y="69"/>
                </a:cubicBezTo>
                <a:cubicBezTo>
                  <a:pt x="3261" y="43"/>
                  <a:pt x="3267" y="20"/>
                  <a:pt x="3287"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3" name="Freeform 61"/>
          <p:cNvSpPr>
            <a:spLocks/>
          </p:cNvSpPr>
          <p:nvPr/>
        </p:nvSpPr>
        <p:spPr bwMode="auto">
          <a:xfrm>
            <a:off x="5899150" y="2432050"/>
            <a:ext cx="1522413" cy="2514600"/>
          </a:xfrm>
          <a:custGeom>
            <a:avLst/>
            <a:gdLst>
              <a:gd name="T0" fmla="*/ 168275 w 959"/>
              <a:gd name="T1" fmla="*/ 0 h 1584"/>
              <a:gd name="T2" fmla="*/ 131763 w 959"/>
              <a:gd name="T3" fmla="*/ 511175 h 1584"/>
              <a:gd name="T4" fmla="*/ 84138 w 959"/>
              <a:gd name="T5" fmla="*/ 719137 h 1584"/>
              <a:gd name="T6" fmla="*/ 84138 w 959"/>
              <a:gd name="T7" fmla="*/ 1608137 h 1584"/>
              <a:gd name="T8" fmla="*/ 131763 w 959"/>
              <a:gd name="T9" fmla="*/ 1938338 h 1584"/>
              <a:gd name="T10" fmla="*/ 217488 w 959"/>
              <a:gd name="T11" fmla="*/ 2097088 h 1584"/>
              <a:gd name="T12" fmla="*/ 339725 w 959"/>
              <a:gd name="T13" fmla="*/ 2254250 h 1584"/>
              <a:gd name="T14" fmla="*/ 547688 w 959"/>
              <a:gd name="T15" fmla="*/ 2389188 h 1584"/>
              <a:gd name="T16" fmla="*/ 777875 w 959"/>
              <a:gd name="T17" fmla="*/ 2462213 h 1584"/>
              <a:gd name="T18" fmla="*/ 1217613 w 959"/>
              <a:gd name="T19" fmla="*/ 2474913 h 1584"/>
              <a:gd name="T20" fmla="*/ 1376363 w 959"/>
              <a:gd name="T21" fmla="*/ 2389188 h 1584"/>
              <a:gd name="T22" fmla="*/ 1509713 w 959"/>
              <a:gd name="T23" fmla="*/ 2170113 h 1584"/>
              <a:gd name="T24" fmla="*/ 1522413 w 959"/>
              <a:gd name="T25" fmla="*/ 2084388 h 1584"/>
              <a:gd name="T26" fmla="*/ 1509713 w 959"/>
              <a:gd name="T27" fmla="*/ 1620837 h 1584"/>
              <a:gd name="T28" fmla="*/ 1498600 w 959"/>
              <a:gd name="T29" fmla="*/ 1425575 h 1584"/>
              <a:gd name="T30" fmla="*/ 1473200 w 959"/>
              <a:gd name="T31" fmla="*/ 1389062 h 1584"/>
              <a:gd name="T32" fmla="*/ 1217613 w 959"/>
              <a:gd name="T33" fmla="*/ 1169988 h 15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59"/>
              <a:gd name="T52" fmla="*/ 0 h 1584"/>
              <a:gd name="T53" fmla="*/ 959 w 959"/>
              <a:gd name="T54" fmla="*/ 1584 h 15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59" h="1584">
                <a:moveTo>
                  <a:pt x="106" y="0"/>
                </a:moveTo>
                <a:cubicBezTo>
                  <a:pt x="82" y="128"/>
                  <a:pt x="94" y="106"/>
                  <a:pt x="83" y="322"/>
                </a:cubicBezTo>
                <a:cubicBezTo>
                  <a:pt x="81" y="366"/>
                  <a:pt x="77" y="416"/>
                  <a:pt x="53" y="453"/>
                </a:cubicBezTo>
                <a:cubicBezTo>
                  <a:pt x="0" y="653"/>
                  <a:pt x="42" y="483"/>
                  <a:pt x="53" y="1013"/>
                </a:cubicBezTo>
                <a:cubicBezTo>
                  <a:pt x="57" y="1212"/>
                  <a:pt x="8" y="1169"/>
                  <a:pt x="83" y="1221"/>
                </a:cubicBezTo>
                <a:cubicBezTo>
                  <a:pt x="97" y="1274"/>
                  <a:pt x="96" y="1292"/>
                  <a:pt x="137" y="1321"/>
                </a:cubicBezTo>
                <a:cubicBezTo>
                  <a:pt x="159" y="1372"/>
                  <a:pt x="160" y="1404"/>
                  <a:pt x="214" y="1420"/>
                </a:cubicBezTo>
                <a:cubicBezTo>
                  <a:pt x="244" y="1461"/>
                  <a:pt x="297" y="1487"/>
                  <a:pt x="345" y="1505"/>
                </a:cubicBezTo>
                <a:cubicBezTo>
                  <a:pt x="384" y="1544"/>
                  <a:pt x="436" y="1544"/>
                  <a:pt x="490" y="1551"/>
                </a:cubicBezTo>
                <a:cubicBezTo>
                  <a:pt x="588" y="1584"/>
                  <a:pt x="631" y="1563"/>
                  <a:pt x="767" y="1559"/>
                </a:cubicBezTo>
                <a:cubicBezTo>
                  <a:pt x="802" y="1542"/>
                  <a:pt x="832" y="1522"/>
                  <a:pt x="867" y="1505"/>
                </a:cubicBezTo>
                <a:cubicBezTo>
                  <a:pt x="899" y="1456"/>
                  <a:pt x="932" y="1424"/>
                  <a:pt x="951" y="1367"/>
                </a:cubicBezTo>
                <a:cubicBezTo>
                  <a:pt x="954" y="1349"/>
                  <a:pt x="959" y="1331"/>
                  <a:pt x="959" y="1313"/>
                </a:cubicBezTo>
                <a:cubicBezTo>
                  <a:pt x="959" y="1216"/>
                  <a:pt x="955" y="1118"/>
                  <a:pt x="951" y="1021"/>
                </a:cubicBezTo>
                <a:cubicBezTo>
                  <a:pt x="950" y="980"/>
                  <a:pt x="950" y="939"/>
                  <a:pt x="944" y="898"/>
                </a:cubicBezTo>
                <a:cubicBezTo>
                  <a:pt x="943" y="889"/>
                  <a:pt x="933" y="883"/>
                  <a:pt x="928" y="875"/>
                </a:cubicBezTo>
                <a:cubicBezTo>
                  <a:pt x="888" y="805"/>
                  <a:pt x="860" y="737"/>
                  <a:pt x="767" y="737"/>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4" name="Freeform 62"/>
          <p:cNvSpPr>
            <a:spLocks/>
          </p:cNvSpPr>
          <p:nvPr/>
        </p:nvSpPr>
        <p:spPr bwMode="auto">
          <a:xfrm>
            <a:off x="1216025" y="3198813"/>
            <a:ext cx="6026150" cy="1682750"/>
          </a:xfrm>
          <a:custGeom>
            <a:avLst/>
            <a:gdLst>
              <a:gd name="T0" fmla="*/ 5924550 w 3796"/>
              <a:gd name="T1" fmla="*/ 635000 h 1060"/>
              <a:gd name="T2" fmla="*/ 5937250 w 3796"/>
              <a:gd name="T3" fmla="*/ 695325 h 1060"/>
              <a:gd name="T4" fmla="*/ 5681663 w 3796"/>
              <a:gd name="T5" fmla="*/ 1622425 h 1060"/>
              <a:gd name="T6" fmla="*/ 5449888 w 3796"/>
              <a:gd name="T7" fmla="*/ 1682750 h 1060"/>
              <a:gd name="T8" fmla="*/ 3316288 w 3796"/>
              <a:gd name="T9" fmla="*/ 1646238 h 1060"/>
              <a:gd name="T10" fmla="*/ 2828925 w 3796"/>
              <a:gd name="T11" fmla="*/ 1598612 h 1060"/>
              <a:gd name="T12" fmla="*/ 2498725 w 3796"/>
              <a:gd name="T13" fmla="*/ 1536700 h 1060"/>
              <a:gd name="T14" fmla="*/ 2425700 w 3796"/>
              <a:gd name="T15" fmla="*/ 1512887 h 1060"/>
              <a:gd name="T16" fmla="*/ 2339975 w 3796"/>
              <a:gd name="T17" fmla="*/ 1450975 h 1060"/>
              <a:gd name="T18" fmla="*/ 2084388 w 3796"/>
              <a:gd name="T19" fmla="*/ 1377950 h 1060"/>
              <a:gd name="T20" fmla="*/ 1901825 w 3796"/>
              <a:gd name="T21" fmla="*/ 1304925 h 1060"/>
              <a:gd name="T22" fmla="*/ 1792288 w 3796"/>
              <a:gd name="T23" fmla="*/ 1255712 h 1060"/>
              <a:gd name="T24" fmla="*/ 1682750 w 3796"/>
              <a:gd name="T25" fmla="*/ 1219200 h 1060"/>
              <a:gd name="T26" fmla="*/ 1352550 w 3796"/>
              <a:gd name="T27" fmla="*/ 1073150 h 1060"/>
              <a:gd name="T28" fmla="*/ 1255713 w 3796"/>
              <a:gd name="T29" fmla="*/ 1025525 h 1060"/>
              <a:gd name="T30" fmla="*/ 1120775 w 3796"/>
              <a:gd name="T31" fmla="*/ 963612 h 1060"/>
              <a:gd name="T32" fmla="*/ 1073150 w 3796"/>
              <a:gd name="T33" fmla="*/ 939800 h 1060"/>
              <a:gd name="T34" fmla="*/ 1047750 w 3796"/>
              <a:gd name="T35" fmla="*/ 914400 h 1060"/>
              <a:gd name="T36" fmla="*/ 987425 w 3796"/>
              <a:gd name="T37" fmla="*/ 890587 h 1060"/>
              <a:gd name="T38" fmla="*/ 889000 w 3796"/>
              <a:gd name="T39" fmla="*/ 830263 h 1060"/>
              <a:gd name="T40" fmla="*/ 841375 w 3796"/>
              <a:gd name="T41" fmla="*/ 781050 h 1060"/>
              <a:gd name="T42" fmla="*/ 719138 w 3796"/>
              <a:gd name="T43" fmla="*/ 695325 h 1060"/>
              <a:gd name="T44" fmla="*/ 500063 w 3796"/>
              <a:gd name="T45" fmla="*/ 512762 h 1060"/>
              <a:gd name="T46" fmla="*/ 390525 w 3796"/>
              <a:gd name="T47" fmla="*/ 427037 h 1060"/>
              <a:gd name="T48" fmla="*/ 304800 w 3796"/>
              <a:gd name="T49" fmla="*/ 354012 h 1060"/>
              <a:gd name="T50" fmla="*/ 279400 w 3796"/>
              <a:gd name="T51" fmla="*/ 304800 h 1060"/>
              <a:gd name="T52" fmla="*/ 206375 w 3796"/>
              <a:gd name="T53" fmla="*/ 244475 h 1060"/>
              <a:gd name="T54" fmla="*/ 109538 w 3796"/>
              <a:gd name="T55" fmla="*/ 147637 h 1060"/>
              <a:gd name="T56" fmla="*/ 0 w 3796"/>
              <a:gd name="T57" fmla="*/ 0 h 10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796"/>
              <a:gd name="T88" fmla="*/ 0 h 1060"/>
              <a:gd name="T89" fmla="*/ 3796 w 3796"/>
              <a:gd name="T90" fmla="*/ 1060 h 10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796" h="1060">
                <a:moveTo>
                  <a:pt x="3732" y="400"/>
                </a:moveTo>
                <a:cubicBezTo>
                  <a:pt x="3735" y="413"/>
                  <a:pt x="3740" y="425"/>
                  <a:pt x="3740" y="438"/>
                </a:cubicBezTo>
                <a:cubicBezTo>
                  <a:pt x="3740" y="558"/>
                  <a:pt x="3796" y="964"/>
                  <a:pt x="3579" y="1022"/>
                </a:cubicBezTo>
                <a:cubicBezTo>
                  <a:pt x="3541" y="1058"/>
                  <a:pt x="3482" y="1055"/>
                  <a:pt x="3433" y="1060"/>
                </a:cubicBezTo>
                <a:cubicBezTo>
                  <a:pt x="2366" y="1043"/>
                  <a:pt x="2814" y="1051"/>
                  <a:pt x="2089" y="1037"/>
                </a:cubicBezTo>
                <a:cubicBezTo>
                  <a:pt x="1986" y="1029"/>
                  <a:pt x="1885" y="1015"/>
                  <a:pt x="1782" y="1007"/>
                </a:cubicBezTo>
                <a:cubicBezTo>
                  <a:pt x="1708" y="992"/>
                  <a:pt x="1651" y="975"/>
                  <a:pt x="1574" y="968"/>
                </a:cubicBezTo>
                <a:cubicBezTo>
                  <a:pt x="1559" y="963"/>
                  <a:pt x="1542" y="961"/>
                  <a:pt x="1528" y="953"/>
                </a:cubicBezTo>
                <a:cubicBezTo>
                  <a:pt x="1509" y="942"/>
                  <a:pt x="1496" y="919"/>
                  <a:pt x="1474" y="914"/>
                </a:cubicBezTo>
                <a:cubicBezTo>
                  <a:pt x="1418" y="901"/>
                  <a:pt x="1369" y="878"/>
                  <a:pt x="1313" y="868"/>
                </a:cubicBezTo>
                <a:cubicBezTo>
                  <a:pt x="1273" y="839"/>
                  <a:pt x="1245" y="839"/>
                  <a:pt x="1198" y="822"/>
                </a:cubicBezTo>
                <a:cubicBezTo>
                  <a:pt x="1174" y="813"/>
                  <a:pt x="1153" y="800"/>
                  <a:pt x="1129" y="791"/>
                </a:cubicBezTo>
                <a:cubicBezTo>
                  <a:pt x="1106" y="782"/>
                  <a:pt x="1060" y="768"/>
                  <a:pt x="1060" y="768"/>
                </a:cubicBezTo>
                <a:cubicBezTo>
                  <a:pt x="996" y="723"/>
                  <a:pt x="926" y="703"/>
                  <a:pt x="852" y="676"/>
                </a:cubicBezTo>
                <a:cubicBezTo>
                  <a:pt x="831" y="668"/>
                  <a:pt x="812" y="654"/>
                  <a:pt x="791" y="646"/>
                </a:cubicBezTo>
                <a:cubicBezTo>
                  <a:pt x="766" y="619"/>
                  <a:pt x="740" y="624"/>
                  <a:pt x="706" y="607"/>
                </a:cubicBezTo>
                <a:cubicBezTo>
                  <a:pt x="696" y="602"/>
                  <a:pt x="685" y="598"/>
                  <a:pt x="676" y="592"/>
                </a:cubicBezTo>
                <a:cubicBezTo>
                  <a:pt x="670" y="588"/>
                  <a:pt x="667" y="580"/>
                  <a:pt x="660" y="576"/>
                </a:cubicBezTo>
                <a:cubicBezTo>
                  <a:pt x="648" y="569"/>
                  <a:pt x="634" y="567"/>
                  <a:pt x="622" y="561"/>
                </a:cubicBezTo>
                <a:cubicBezTo>
                  <a:pt x="601" y="550"/>
                  <a:pt x="581" y="536"/>
                  <a:pt x="560" y="523"/>
                </a:cubicBezTo>
                <a:cubicBezTo>
                  <a:pt x="548" y="515"/>
                  <a:pt x="541" y="501"/>
                  <a:pt x="530" y="492"/>
                </a:cubicBezTo>
                <a:cubicBezTo>
                  <a:pt x="506" y="471"/>
                  <a:pt x="478" y="457"/>
                  <a:pt x="453" y="438"/>
                </a:cubicBezTo>
                <a:cubicBezTo>
                  <a:pt x="407" y="402"/>
                  <a:pt x="365" y="355"/>
                  <a:pt x="315" y="323"/>
                </a:cubicBezTo>
                <a:cubicBezTo>
                  <a:pt x="296" y="295"/>
                  <a:pt x="278" y="280"/>
                  <a:pt x="246" y="269"/>
                </a:cubicBezTo>
                <a:cubicBezTo>
                  <a:pt x="229" y="253"/>
                  <a:pt x="208" y="241"/>
                  <a:pt x="192" y="223"/>
                </a:cubicBezTo>
                <a:cubicBezTo>
                  <a:pt x="184" y="214"/>
                  <a:pt x="184" y="201"/>
                  <a:pt x="176" y="192"/>
                </a:cubicBezTo>
                <a:cubicBezTo>
                  <a:pt x="163" y="177"/>
                  <a:pt x="143" y="169"/>
                  <a:pt x="130" y="154"/>
                </a:cubicBezTo>
                <a:cubicBezTo>
                  <a:pt x="107" y="126"/>
                  <a:pt x="104" y="104"/>
                  <a:pt x="69" y="93"/>
                </a:cubicBezTo>
                <a:cubicBezTo>
                  <a:pt x="38" y="72"/>
                  <a:pt x="0" y="42"/>
                  <a:pt x="0" y="0"/>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5" name="Freeform 63"/>
          <p:cNvSpPr>
            <a:spLocks/>
          </p:cNvSpPr>
          <p:nvPr/>
        </p:nvSpPr>
        <p:spPr bwMode="auto">
          <a:xfrm>
            <a:off x="1252538" y="3321050"/>
            <a:ext cx="5376862" cy="1377950"/>
          </a:xfrm>
          <a:custGeom>
            <a:avLst/>
            <a:gdLst>
              <a:gd name="T0" fmla="*/ 0 w 3387"/>
              <a:gd name="T1" fmla="*/ 0 h 868"/>
              <a:gd name="T2" fmla="*/ 365125 w 3387"/>
              <a:gd name="T3" fmla="*/ 512763 h 868"/>
              <a:gd name="T4" fmla="*/ 573087 w 3387"/>
              <a:gd name="T5" fmla="*/ 658813 h 868"/>
              <a:gd name="T6" fmla="*/ 706437 w 3387"/>
              <a:gd name="T7" fmla="*/ 755650 h 868"/>
              <a:gd name="T8" fmla="*/ 1157287 w 3387"/>
              <a:gd name="T9" fmla="*/ 950913 h 868"/>
              <a:gd name="T10" fmla="*/ 1195387 w 3387"/>
              <a:gd name="T11" fmla="*/ 976313 h 868"/>
              <a:gd name="T12" fmla="*/ 1231900 w 3387"/>
              <a:gd name="T13" fmla="*/ 987425 h 868"/>
              <a:gd name="T14" fmla="*/ 1268412 w 3387"/>
              <a:gd name="T15" fmla="*/ 1023938 h 868"/>
              <a:gd name="T16" fmla="*/ 1500187 w 3387"/>
              <a:gd name="T17" fmla="*/ 1109663 h 868"/>
              <a:gd name="T18" fmla="*/ 1646238 w 3387"/>
              <a:gd name="T19" fmla="*/ 1182688 h 868"/>
              <a:gd name="T20" fmla="*/ 1951038 w 3387"/>
              <a:gd name="T21" fmla="*/ 1195388 h 868"/>
              <a:gd name="T22" fmla="*/ 2303462 w 3387"/>
              <a:gd name="T23" fmla="*/ 1231900 h 868"/>
              <a:gd name="T24" fmla="*/ 2414587 w 3387"/>
              <a:gd name="T25" fmla="*/ 1281113 h 868"/>
              <a:gd name="T26" fmla="*/ 3267075 w 3387"/>
              <a:gd name="T27" fmla="*/ 1341438 h 868"/>
              <a:gd name="T28" fmla="*/ 3449638 w 3387"/>
              <a:gd name="T29" fmla="*/ 1377950 h 868"/>
              <a:gd name="T30" fmla="*/ 4962525 w 3387"/>
              <a:gd name="T31" fmla="*/ 1365250 h 868"/>
              <a:gd name="T32" fmla="*/ 5119687 w 3387"/>
              <a:gd name="T33" fmla="*/ 1341438 h 868"/>
              <a:gd name="T34" fmla="*/ 5205412 w 3387"/>
              <a:gd name="T35" fmla="*/ 1304925 h 868"/>
              <a:gd name="T36" fmla="*/ 5327650 w 3387"/>
              <a:gd name="T37" fmla="*/ 1244600 h 868"/>
              <a:gd name="T38" fmla="*/ 5376862 w 3387"/>
              <a:gd name="T39" fmla="*/ 1133475 h 868"/>
              <a:gd name="T40" fmla="*/ 5351462 w 3387"/>
              <a:gd name="T41" fmla="*/ 963613 h 868"/>
              <a:gd name="T42" fmla="*/ 5340350 w 3387"/>
              <a:gd name="T43" fmla="*/ 927100 h 8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87"/>
              <a:gd name="T67" fmla="*/ 0 h 868"/>
              <a:gd name="T68" fmla="*/ 3387 w 3387"/>
              <a:gd name="T69" fmla="*/ 868 h 8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87" h="868">
                <a:moveTo>
                  <a:pt x="0" y="0"/>
                </a:moveTo>
                <a:cubicBezTo>
                  <a:pt x="61" y="121"/>
                  <a:pt x="109" y="250"/>
                  <a:pt x="230" y="323"/>
                </a:cubicBezTo>
                <a:cubicBezTo>
                  <a:pt x="260" y="366"/>
                  <a:pt x="319" y="383"/>
                  <a:pt x="361" y="415"/>
                </a:cubicBezTo>
                <a:cubicBezTo>
                  <a:pt x="391" y="437"/>
                  <a:pt x="410" y="465"/>
                  <a:pt x="445" y="476"/>
                </a:cubicBezTo>
                <a:cubicBezTo>
                  <a:pt x="514" y="575"/>
                  <a:pt x="616" y="584"/>
                  <a:pt x="729" y="599"/>
                </a:cubicBezTo>
                <a:cubicBezTo>
                  <a:pt x="737" y="604"/>
                  <a:pt x="744" y="611"/>
                  <a:pt x="753" y="615"/>
                </a:cubicBezTo>
                <a:cubicBezTo>
                  <a:pt x="760" y="619"/>
                  <a:pt x="769" y="618"/>
                  <a:pt x="776" y="622"/>
                </a:cubicBezTo>
                <a:cubicBezTo>
                  <a:pt x="785" y="628"/>
                  <a:pt x="790" y="639"/>
                  <a:pt x="799" y="645"/>
                </a:cubicBezTo>
                <a:cubicBezTo>
                  <a:pt x="836" y="672"/>
                  <a:pt x="902" y="692"/>
                  <a:pt x="945" y="699"/>
                </a:cubicBezTo>
                <a:cubicBezTo>
                  <a:pt x="968" y="707"/>
                  <a:pt x="1018" y="743"/>
                  <a:pt x="1037" y="745"/>
                </a:cubicBezTo>
                <a:cubicBezTo>
                  <a:pt x="1101" y="752"/>
                  <a:pt x="1165" y="750"/>
                  <a:pt x="1229" y="753"/>
                </a:cubicBezTo>
                <a:cubicBezTo>
                  <a:pt x="1296" y="776"/>
                  <a:pt x="1380" y="769"/>
                  <a:pt x="1451" y="776"/>
                </a:cubicBezTo>
                <a:cubicBezTo>
                  <a:pt x="1473" y="784"/>
                  <a:pt x="1505" y="802"/>
                  <a:pt x="1521" y="807"/>
                </a:cubicBezTo>
                <a:cubicBezTo>
                  <a:pt x="1667" y="852"/>
                  <a:pt x="1901" y="836"/>
                  <a:pt x="2058" y="845"/>
                </a:cubicBezTo>
                <a:cubicBezTo>
                  <a:pt x="2095" y="858"/>
                  <a:pt x="2135" y="858"/>
                  <a:pt x="2173" y="868"/>
                </a:cubicBezTo>
                <a:cubicBezTo>
                  <a:pt x="2491" y="865"/>
                  <a:pt x="2808" y="867"/>
                  <a:pt x="3126" y="860"/>
                </a:cubicBezTo>
                <a:cubicBezTo>
                  <a:pt x="3159" y="859"/>
                  <a:pt x="3225" y="845"/>
                  <a:pt x="3225" y="845"/>
                </a:cubicBezTo>
                <a:cubicBezTo>
                  <a:pt x="3243" y="836"/>
                  <a:pt x="3262" y="832"/>
                  <a:pt x="3279" y="822"/>
                </a:cubicBezTo>
                <a:cubicBezTo>
                  <a:pt x="3351" y="781"/>
                  <a:pt x="3297" y="797"/>
                  <a:pt x="3356" y="784"/>
                </a:cubicBezTo>
                <a:cubicBezTo>
                  <a:pt x="3365" y="759"/>
                  <a:pt x="3379" y="739"/>
                  <a:pt x="3387" y="714"/>
                </a:cubicBezTo>
                <a:cubicBezTo>
                  <a:pt x="3383" y="682"/>
                  <a:pt x="3378" y="640"/>
                  <a:pt x="3371" y="607"/>
                </a:cubicBezTo>
                <a:cubicBezTo>
                  <a:pt x="3369" y="599"/>
                  <a:pt x="3364" y="584"/>
                  <a:pt x="3364" y="584"/>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6" name="Freeform 64"/>
          <p:cNvSpPr>
            <a:spLocks/>
          </p:cNvSpPr>
          <p:nvPr/>
        </p:nvSpPr>
        <p:spPr bwMode="auto">
          <a:xfrm>
            <a:off x="1041400" y="3140075"/>
            <a:ext cx="5526088" cy="1558925"/>
          </a:xfrm>
          <a:custGeom>
            <a:avLst/>
            <a:gdLst>
              <a:gd name="T0" fmla="*/ 5526088 w 3481"/>
              <a:gd name="T1" fmla="*/ 1095375 h 982"/>
              <a:gd name="T2" fmla="*/ 5489576 w 3481"/>
              <a:gd name="T3" fmla="*/ 1277938 h 982"/>
              <a:gd name="T4" fmla="*/ 5380038 w 3481"/>
              <a:gd name="T5" fmla="*/ 1436688 h 982"/>
              <a:gd name="T6" fmla="*/ 5246688 w 3481"/>
              <a:gd name="T7" fmla="*/ 1473200 h 982"/>
              <a:gd name="T8" fmla="*/ 5075238 w 3481"/>
              <a:gd name="T9" fmla="*/ 1558925 h 982"/>
              <a:gd name="T10" fmla="*/ 4124326 w 3481"/>
              <a:gd name="T11" fmla="*/ 1522413 h 982"/>
              <a:gd name="T12" fmla="*/ 3905251 w 3481"/>
              <a:gd name="T13" fmla="*/ 1449388 h 982"/>
              <a:gd name="T14" fmla="*/ 3783013 w 3481"/>
              <a:gd name="T15" fmla="*/ 1389063 h 982"/>
              <a:gd name="T16" fmla="*/ 3368676 w 3481"/>
              <a:gd name="T17" fmla="*/ 1314450 h 982"/>
              <a:gd name="T18" fmla="*/ 1966913 w 3481"/>
              <a:gd name="T19" fmla="*/ 1266825 h 982"/>
              <a:gd name="T20" fmla="*/ 1443038 w 3481"/>
              <a:gd name="T21" fmla="*/ 1181100 h 982"/>
              <a:gd name="T22" fmla="*/ 1308100 w 3481"/>
              <a:gd name="T23" fmla="*/ 1131888 h 982"/>
              <a:gd name="T24" fmla="*/ 1198563 w 3481"/>
              <a:gd name="T25" fmla="*/ 1047750 h 982"/>
              <a:gd name="T26" fmla="*/ 990600 w 3481"/>
              <a:gd name="T27" fmla="*/ 900113 h 982"/>
              <a:gd name="T28" fmla="*/ 758825 w 3481"/>
              <a:gd name="T29" fmla="*/ 681038 h 982"/>
              <a:gd name="T30" fmla="*/ 552450 w 3481"/>
              <a:gd name="T31" fmla="*/ 474663 h 982"/>
              <a:gd name="T32" fmla="*/ 466725 w 3481"/>
              <a:gd name="T33" fmla="*/ 363538 h 982"/>
              <a:gd name="T34" fmla="*/ 442913 w 3481"/>
              <a:gd name="T35" fmla="*/ 327025 h 982"/>
              <a:gd name="T36" fmla="*/ 344488 w 3481"/>
              <a:gd name="T37" fmla="*/ 303213 h 982"/>
              <a:gd name="T38" fmla="*/ 52388 w 3481"/>
              <a:gd name="T39" fmla="*/ 95250 h 982"/>
              <a:gd name="T40" fmla="*/ 39688 w 3481"/>
              <a:gd name="T41" fmla="*/ 58738 h 982"/>
              <a:gd name="T42" fmla="*/ 3175 w 3481"/>
              <a:gd name="T43" fmla="*/ 11113 h 9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81"/>
              <a:gd name="T67" fmla="*/ 0 h 982"/>
              <a:gd name="T68" fmla="*/ 3481 w 3481"/>
              <a:gd name="T69" fmla="*/ 982 h 98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81" h="982">
                <a:moveTo>
                  <a:pt x="3481" y="690"/>
                </a:moveTo>
                <a:cubicBezTo>
                  <a:pt x="3476" y="730"/>
                  <a:pt x="3471" y="767"/>
                  <a:pt x="3458" y="805"/>
                </a:cubicBezTo>
                <a:cubicBezTo>
                  <a:pt x="3449" y="885"/>
                  <a:pt x="3452" y="873"/>
                  <a:pt x="3389" y="905"/>
                </a:cubicBezTo>
                <a:cubicBezTo>
                  <a:pt x="3363" y="918"/>
                  <a:pt x="3305" y="928"/>
                  <a:pt x="3305" y="928"/>
                </a:cubicBezTo>
                <a:cubicBezTo>
                  <a:pt x="3273" y="960"/>
                  <a:pt x="3238" y="968"/>
                  <a:pt x="3197" y="982"/>
                </a:cubicBezTo>
                <a:cubicBezTo>
                  <a:pt x="2995" y="978"/>
                  <a:pt x="2798" y="978"/>
                  <a:pt x="2598" y="959"/>
                </a:cubicBezTo>
                <a:cubicBezTo>
                  <a:pt x="2556" y="932"/>
                  <a:pt x="2505" y="932"/>
                  <a:pt x="2460" y="913"/>
                </a:cubicBezTo>
                <a:cubicBezTo>
                  <a:pt x="2434" y="902"/>
                  <a:pt x="2409" y="886"/>
                  <a:pt x="2383" y="875"/>
                </a:cubicBezTo>
                <a:cubicBezTo>
                  <a:pt x="2313" y="845"/>
                  <a:pt x="2195" y="835"/>
                  <a:pt x="2122" y="828"/>
                </a:cubicBezTo>
                <a:cubicBezTo>
                  <a:pt x="1861" y="769"/>
                  <a:pt x="1437" y="800"/>
                  <a:pt x="1239" y="798"/>
                </a:cubicBezTo>
                <a:cubicBezTo>
                  <a:pt x="1131" y="770"/>
                  <a:pt x="1019" y="757"/>
                  <a:pt x="909" y="744"/>
                </a:cubicBezTo>
                <a:cubicBezTo>
                  <a:pt x="874" y="735"/>
                  <a:pt x="861" y="721"/>
                  <a:pt x="824" y="713"/>
                </a:cubicBezTo>
                <a:cubicBezTo>
                  <a:pt x="772" y="661"/>
                  <a:pt x="799" y="673"/>
                  <a:pt x="755" y="660"/>
                </a:cubicBezTo>
                <a:cubicBezTo>
                  <a:pt x="717" y="620"/>
                  <a:pt x="668" y="598"/>
                  <a:pt x="624" y="567"/>
                </a:cubicBezTo>
                <a:cubicBezTo>
                  <a:pt x="587" y="510"/>
                  <a:pt x="525" y="476"/>
                  <a:pt x="478" y="429"/>
                </a:cubicBezTo>
                <a:cubicBezTo>
                  <a:pt x="430" y="381"/>
                  <a:pt x="408" y="338"/>
                  <a:pt x="348" y="299"/>
                </a:cubicBezTo>
                <a:cubicBezTo>
                  <a:pt x="332" y="274"/>
                  <a:pt x="312" y="252"/>
                  <a:pt x="294" y="229"/>
                </a:cubicBezTo>
                <a:cubicBezTo>
                  <a:pt x="288" y="222"/>
                  <a:pt x="287" y="210"/>
                  <a:pt x="279" y="206"/>
                </a:cubicBezTo>
                <a:cubicBezTo>
                  <a:pt x="260" y="196"/>
                  <a:pt x="236" y="201"/>
                  <a:pt x="217" y="191"/>
                </a:cubicBezTo>
                <a:cubicBezTo>
                  <a:pt x="149" y="157"/>
                  <a:pt x="85" y="116"/>
                  <a:pt x="33" y="60"/>
                </a:cubicBezTo>
                <a:cubicBezTo>
                  <a:pt x="30" y="52"/>
                  <a:pt x="30" y="44"/>
                  <a:pt x="25" y="37"/>
                </a:cubicBezTo>
                <a:cubicBezTo>
                  <a:pt x="0" y="0"/>
                  <a:pt x="2" y="27"/>
                  <a:pt x="2" y="7"/>
                </a:cubicBezTo>
              </a:path>
            </a:pathLst>
          </a:custGeom>
          <a:noFill/>
          <a:ln w="38100" cap="rnd">
            <a:solidFill>
              <a:srgbClr val="FF00FF"/>
            </a:solidFill>
            <a:prstDash val="sysDot"/>
            <a:round/>
            <a:headEnd type="oval" w="med" len="med"/>
            <a:tailEnd type="triangle" w="med" len="med"/>
          </a:ln>
        </p:spPr>
        <p:txBody>
          <a:bodyPr/>
          <a:lstStyle/>
          <a:p>
            <a:endParaRPr lang="en-AU"/>
          </a:p>
        </p:txBody>
      </p:sp>
      <p:sp>
        <p:nvSpPr>
          <p:cNvPr id="218177" name="Freeform 65"/>
          <p:cNvSpPr>
            <a:spLocks/>
          </p:cNvSpPr>
          <p:nvPr/>
        </p:nvSpPr>
        <p:spPr bwMode="auto">
          <a:xfrm>
            <a:off x="666750" y="3419475"/>
            <a:ext cx="466725" cy="2120900"/>
          </a:xfrm>
          <a:custGeom>
            <a:avLst/>
            <a:gdLst>
              <a:gd name="T0" fmla="*/ 463550 w 294"/>
              <a:gd name="T1" fmla="*/ 0 h 1336"/>
              <a:gd name="T2" fmla="*/ 450850 w 294"/>
              <a:gd name="T3" fmla="*/ 255588 h 1336"/>
              <a:gd name="T4" fmla="*/ 403225 w 294"/>
              <a:gd name="T5" fmla="*/ 328612 h 1336"/>
              <a:gd name="T6" fmla="*/ 377825 w 294"/>
              <a:gd name="T7" fmla="*/ 365125 h 1336"/>
              <a:gd name="T8" fmla="*/ 330200 w 294"/>
              <a:gd name="T9" fmla="*/ 584200 h 1336"/>
              <a:gd name="T10" fmla="*/ 231775 w 294"/>
              <a:gd name="T11" fmla="*/ 901700 h 1336"/>
              <a:gd name="T12" fmla="*/ 146050 w 294"/>
              <a:gd name="T13" fmla="*/ 1073150 h 1336"/>
              <a:gd name="T14" fmla="*/ 73025 w 294"/>
              <a:gd name="T15" fmla="*/ 1292225 h 1336"/>
              <a:gd name="T16" fmla="*/ 49212 w 294"/>
              <a:gd name="T17" fmla="*/ 1389062 h 1336"/>
              <a:gd name="T18" fmla="*/ 0 w 294"/>
              <a:gd name="T19" fmla="*/ 1839913 h 1336"/>
              <a:gd name="T20" fmla="*/ 12700 w 294"/>
              <a:gd name="T21" fmla="*/ 2120900 h 1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4"/>
              <a:gd name="T34" fmla="*/ 0 h 1336"/>
              <a:gd name="T35" fmla="*/ 294 w 294"/>
              <a:gd name="T36" fmla="*/ 1336 h 13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4" h="1336">
                <a:moveTo>
                  <a:pt x="292" y="0"/>
                </a:moveTo>
                <a:cubicBezTo>
                  <a:pt x="289" y="54"/>
                  <a:pt x="294" y="108"/>
                  <a:pt x="284" y="161"/>
                </a:cubicBezTo>
                <a:cubicBezTo>
                  <a:pt x="281" y="179"/>
                  <a:pt x="264" y="192"/>
                  <a:pt x="254" y="207"/>
                </a:cubicBezTo>
                <a:cubicBezTo>
                  <a:pt x="249" y="215"/>
                  <a:pt x="238" y="230"/>
                  <a:pt x="238" y="230"/>
                </a:cubicBezTo>
                <a:cubicBezTo>
                  <a:pt x="231" y="278"/>
                  <a:pt x="223" y="322"/>
                  <a:pt x="208" y="368"/>
                </a:cubicBezTo>
                <a:cubicBezTo>
                  <a:pt x="202" y="434"/>
                  <a:pt x="198" y="519"/>
                  <a:pt x="146" y="568"/>
                </a:cubicBezTo>
                <a:cubicBezTo>
                  <a:pt x="136" y="609"/>
                  <a:pt x="122" y="646"/>
                  <a:pt x="92" y="676"/>
                </a:cubicBezTo>
                <a:cubicBezTo>
                  <a:pt x="78" y="722"/>
                  <a:pt x="62" y="768"/>
                  <a:pt x="46" y="814"/>
                </a:cubicBezTo>
                <a:cubicBezTo>
                  <a:pt x="39" y="834"/>
                  <a:pt x="31" y="875"/>
                  <a:pt x="31" y="875"/>
                </a:cubicBezTo>
                <a:cubicBezTo>
                  <a:pt x="25" y="970"/>
                  <a:pt x="25" y="1066"/>
                  <a:pt x="0" y="1159"/>
                </a:cubicBezTo>
                <a:cubicBezTo>
                  <a:pt x="10" y="1280"/>
                  <a:pt x="8" y="1221"/>
                  <a:pt x="8" y="1336"/>
                </a:cubicBezTo>
              </a:path>
            </a:pathLst>
          </a:custGeom>
          <a:noFill/>
          <a:ln w="38100" cap="rnd">
            <a:solidFill>
              <a:srgbClr val="FF00FF"/>
            </a:solidFill>
            <a:prstDash val="sysDot"/>
            <a:round/>
            <a:headEnd type="oval" w="med" len="med"/>
            <a:tailEnd type="triangle" w="med" len="med"/>
          </a:ln>
        </p:spPr>
        <p:txBody>
          <a:bodyPr/>
          <a:lstStyle/>
          <a:p>
            <a:endParaRPr lang="en-AU"/>
          </a:p>
        </p:txBody>
      </p:sp>
      <p:pic>
        <p:nvPicPr>
          <p:cNvPr id="7215" name="Picture 66"/>
          <p:cNvPicPr>
            <a:picLocks noChangeAspect="1" noChangeArrowheads="1"/>
          </p:cNvPicPr>
          <p:nvPr/>
        </p:nvPicPr>
        <p:blipFill>
          <a:blip r:embed="rId3" cstate="print"/>
          <a:srcRect/>
          <a:stretch>
            <a:fillRect/>
          </a:stretch>
        </p:blipFill>
        <p:spPr bwMode="auto">
          <a:xfrm>
            <a:off x="1042988" y="2349500"/>
            <a:ext cx="214312" cy="4841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8115"/>
                                        </p:tgtEl>
                                        <p:attrNameLst>
                                          <p:attrName>style.visibility</p:attrName>
                                        </p:attrNameLst>
                                      </p:cBhvr>
                                      <p:to>
                                        <p:strVal val="visible"/>
                                      </p:to>
                                    </p:set>
                                  </p:childTnLst>
                                  <p:subTnLst>
                                    <p:set>
                                      <p:cBhvr override="childStyle">
                                        <p:cTn dur="1" fill="hold" display="0" masterRel="nextClick" afterEffect="1"/>
                                        <p:tgtEl>
                                          <p:spTgt spid="2181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18158"/>
                                        </p:tgtEl>
                                        <p:attrNameLst>
                                          <p:attrName>style.visibility</p:attrName>
                                        </p:attrNameLst>
                                      </p:cBhvr>
                                      <p:to>
                                        <p:strVal val="visible"/>
                                      </p:to>
                                    </p:set>
                                    <p:animEffect transition="in" filter="dissolve">
                                      <p:cBhvr>
                                        <p:cTn id="11" dur="500"/>
                                        <p:tgtEl>
                                          <p:spTgt spid="218158"/>
                                        </p:tgtEl>
                                      </p:cBhvr>
                                    </p:animEffect>
                                  </p:childTnLst>
                                </p:cTn>
                              </p:par>
                            </p:childTnLst>
                          </p:cTn>
                        </p:par>
                        <p:par>
                          <p:cTn id="12" fill="hold">
                            <p:stCondLst>
                              <p:cond delay="500"/>
                            </p:stCondLst>
                            <p:childTnLst>
                              <p:par>
                                <p:cTn id="13" presetID="9" presetClass="entr" presetSubtype="0"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18169"/>
                                        </p:tgtEl>
                                        <p:attrNameLst>
                                          <p:attrName>style.visibility</p:attrName>
                                        </p:attrNameLst>
                                      </p:cBhvr>
                                      <p:to>
                                        <p:strVal val="visible"/>
                                      </p:to>
                                    </p:set>
                                    <p:animEffect transition="in" filter="dissolve">
                                      <p:cBhvr>
                                        <p:cTn id="20" dur="500"/>
                                        <p:tgtEl>
                                          <p:spTgt spid="218169"/>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18170"/>
                                        </p:tgtEl>
                                        <p:attrNameLst>
                                          <p:attrName>style.visibility</p:attrName>
                                        </p:attrNameLst>
                                      </p:cBhvr>
                                      <p:to>
                                        <p:strVal val="visible"/>
                                      </p:to>
                                    </p:set>
                                    <p:animEffect transition="in" filter="dissolve">
                                      <p:cBhvr>
                                        <p:cTn id="29" dur="500"/>
                                        <p:tgtEl>
                                          <p:spTgt spid="218170"/>
                                        </p:tgtEl>
                                      </p:cBhvr>
                                    </p:animEffect>
                                  </p:childTnLst>
                                </p:cTn>
                              </p:par>
                            </p:childTnLst>
                          </p:cTn>
                        </p:par>
                        <p:par>
                          <p:cTn id="30" fill="hold">
                            <p:stCondLst>
                              <p:cond delay="500"/>
                            </p:stCondLst>
                            <p:childTnLst>
                              <p:par>
                                <p:cTn id="31" presetID="9" presetClass="entr" presetSubtype="0" fill="hold" nodeType="afterEffect">
                                  <p:stCondLst>
                                    <p:cond delay="500"/>
                                  </p:stCondLst>
                                  <p:childTnLst>
                                    <p:set>
                                      <p:cBhvr>
                                        <p:cTn id="32" dur="1" fill="hold">
                                          <p:stCondLst>
                                            <p:cond delay="0"/>
                                          </p:stCondLst>
                                        </p:cTn>
                                        <p:tgtEl>
                                          <p:spTgt spid="6"/>
                                        </p:tgtEl>
                                        <p:attrNameLst>
                                          <p:attrName>style.visibility</p:attrName>
                                        </p:attrNameLst>
                                      </p:cBhvr>
                                      <p:to>
                                        <p:strVal val="visible"/>
                                      </p:to>
                                    </p:set>
                                    <p:animEffect transition="in" filter="dissolv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18171"/>
                                        </p:tgtEl>
                                        <p:attrNameLst>
                                          <p:attrName>style.visibility</p:attrName>
                                        </p:attrNameLst>
                                      </p:cBhvr>
                                      <p:to>
                                        <p:strVal val="visible"/>
                                      </p:to>
                                    </p:set>
                                    <p:animEffect transition="in" filter="dissolve">
                                      <p:cBhvr>
                                        <p:cTn id="38" dur="500"/>
                                        <p:tgtEl>
                                          <p:spTgt spid="218171"/>
                                        </p:tgtEl>
                                      </p:cBhvr>
                                    </p:animEffect>
                                  </p:childTnLst>
                                </p:cTn>
                              </p:par>
                            </p:childTnLst>
                          </p:cTn>
                        </p:par>
                        <p:par>
                          <p:cTn id="39" fill="hold">
                            <p:stCondLst>
                              <p:cond delay="500"/>
                            </p:stCondLst>
                            <p:childTnLst>
                              <p:par>
                                <p:cTn id="40" presetID="9" presetClass="entr" presetSubtype="0" fill="hold" nodeType="afterEffect">
                                  <p:stCondLst>
                                    <p:cond delay="50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8172"/>
                                        </p:tgtEl>
                                        <p:attrNameLst>
                                          <p:attrName>style.visibility</p:attrName>
                                        </p:attrNameLst>
                                      </p:cBhvr>
                                      <p:to>
                                        <p:strVal val="visible"/>
                                      </p:to>
                                    </p:set>
                                    <p:animEffect transition="in" filter="dissolve">
                                      <p:cBhvr>
                                        <p:cTn id="47" dur="500"/>
                                        <p:tgtEl>
                                          <p:spTgt spid="218172"/>
                                        </p:tgtEl>
                                      </p:cBhvr>
                                    </p:animEffect>
                                  </p:childTnLst>
                                </p:cTn>
                              </p:par>
                            </p:childTnLst>
                          </p:cTn>
                        </p:par>
                        <p:par>
                          <p:cTn id="48" fill="hold">
                            <p:stCondLst>
                              <p:cond delay="500"/>
                            </p:stCondLst>
                            <p:childTnLst>
                              <p:par>
                                <p:cTn id="49" presetID="9" presetClass="entr" presetSubtype="0"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dissolv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218173"/>
                                        </p:tgtEl>
                                        <p:attrNameLst>
                                          <p:attrName>style.visibility</p:attrName>
                                        </p:attrNameLst>
                                      </p:cBhvr>
                                      <p:to>
                                        <p:strVal val="visible"/>
                                      </p:to>
                                    </p:set>
                                    <p:animEffect transition="in" filter="dissolve">
                                      <p:cBhvr>
                                        <p:cTn id="56" dur="500"/>
                                        <p:tgtEl>
                                          <p:spTgt spid="218173"/>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dissolve">
                                      <p:cBhvr>
                                        <p:cTn id="61" dur="500"/>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218174"/>
                                        </p:tgtEl>
                                        <p:attrNameLst>
                                          <p:attrName>style.visibility</p:attrName>
                                        </p:attrNameLst>
                                      </p:cBhvr>
                                      <p:to>
                                        <p:strVal val="visible"/>
                                      </p:to>
                                    </p:set>
                                    <p:animEffect transition="in" filter="dissolve">
                                      <p:cBhvr>
                                        <p:cTn id="66" dur="500"/>
                                        <p:tgtEl>
                                          <p:spTgt spid="218174"/>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218175"/>
                                        </p:tgtEl>
                                        <p:attrNameLst>
                                          <p:attrName>style.visibility</p:attrName>
                                        </p:attrNameLst>
                                      </p:cBhvr>
                                      <p:to>
                                        <p:strVal val="visible"/>
                                      </p:to>
                                    </p:set>
                                    <p:animEffect transition="in" filter="dissolve">
                                      <p:cBhvr>
                                        <p:cTn id="71" dur="500"/>
                                        <p:tgtEl>
                                          <p:spTgt spid="218175"/>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nodeType="clickEffect">
                                  <p:stCondLst>
                                    <p:cond delay="0"/>
                                  </p:stCondLst>
                                  <p:childTnLst>
                                    <p:set>
                                      <p:cBhvr>
                                        <p:cTn id="75" dur="1" fill="hold">
                                          <p:stCondLst>
                                            <p:cond delay="0"/>
                                          </p:stCondLst>
                                        </p:cTn>
                                        <p:tgtEl>
                                          <p:spTgt spid="10"/>
                                        </p:tgtEl>
                                        <p:attrNameLst>
                                          <p:attrName>style.visibility</p:attrName>
                                        </p:attrNameLst>
                                      </p:cBhvr>
                                      <p:to>
                                        <p:strVal val="visible"/>
                                      </p:to>
                                    </p:set>
                                    <p:animEffect transition="in" filter="dissolve">
                                      <p:cBhvr>
                                        <p:cTn id="76" dur="500"/>
                                        <p:tgtEl>
                                          <p:spTgt spid="10"/>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218176"/>
                                        </p:tgtEl>
                                        <p:attrNameLst>
                                          <p:attrName>style.visibility</p:attrName>
                                        </p:attrNameLst>
                                      </p:cBhvr>
                                      <p:to>
                                        <p:strVal val="visible"/>
                                      </p:to>
                                    </p:set>
                                    <p:animEffect transition="in" filter="dissolve">
                                      <p:cBhvr>
                                        <p:cTn id="81" dur="500"/>
                                        <p:tgtEl>
                                          <p:spTgt spid="218176"/>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218177"/>
                                        </p:tgtEl>
                                        <p:attrNameLst>
                                          <p:attrName>style.visibility</p:attrName>
                                        </p:attrNameLst>
                                      </p:cBhvr>
                                      <p:to>
                                        <p:strVal val="visible"/>
                                      </p:to>
                                    </p:set>
                                    <p:animEffect transition="in" filter="dissolve">
                                      <p:cBhvr>
                                        <p:cTn id="86" dur="500"/>
                                        <p:tgtEl>
                                          <p:spTgt spid="218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animBg="1"/>
      <p:bldP spid="218158" grpId="0" animBg="1"/>
      <p:bldP spid="218169" grpId="0" animBg="1"/>
      <p:bldP spid="218170" grpId="0" animBg="1"/>
      <p:bldP spid="218171" grpId="0" animBg="1"/>
      <p:bldP spid="218172" grpId="0" animBg="1"/>
      <p:bldP spid="218173" grpId="0" animBg="1"/>
      <p:bldP spid="218174" grpId="0" animBg="1"/>
      <p:bldP spid="218175" grpId="0" animBg="1"/>
      <p:bldP spid="218176" grpId="0" animBg="1"/>
      <p:bldP spid="218177" grpId="0" animBg="1"/>
    </p:bldLst>
  </p:timing>
</p:sld>
</file>

<file path=ppt/theme/theme1.xml><?xml version="1.0" encoding="utf-8"?>
<a:theme xmlns:a="http://schemas.openxmlformats.org/drawingml/2006/main" name="1_HHA Presentation Template">
  <a:themeElements>
    <a:clrScheme name="1_HHA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HHA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HHA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HHA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HHA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HHA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HHA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HHA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HHA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HHA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HHA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HHA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HHA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AF382A062AD647AA64028EB6419987" ma:contentTypeVersion="11" ma:contentTypeDescription="Create a new document." ma:contentTypeScope="" ma:versionID="e5052cbc5c8ec5edf19450b069ca8500">
  <xsd:schema xmlns:xsd="http://www.w3.org/2001/XMLSchema" xmlns:xs="http://www.w3.org/2001/XMLSchema" xmlns:p="http://schemas.microsoft.com/office/2006/metadata/properties" xmlns:ns2="719def93-22ce-40a0-bcf5-d3e27c8029ec" xmlns:ns3="effdf2cc-b12a-41f2-91a6-814341b6a5c2" targetNamespace="http://schemas.microsoft.com/office/2006/metadata/properties" ma:root="true" ma:fieldsID="f4a05585b1d6ca3eb348014d51f3285c" ns2:_="" ns3:_="">
    <xsd:import namespace="719def93-22ce-40a0-bcf5-d3e27c8029ec"/>
    <xsd:import namespace="effdf2cc-b12a-41f2-91a6-814341b6a5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9def93-22ce-40a0-bcf5-d3e27c8029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ffdf2cc-b12a-41f2-91a6-814341b6a5c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3619B5-ACAD-42E1-BD89-AFD61D16EDC3}">
  <ds:schemaRefs>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719def93-22ce-40a0-bcf5-d3e27c8029ec"/>
    <ds:schemaRef ds:uri="http://schemas.microsoft.com/office/infopath/2007/PartnerControls"/>
    <ds:schemaRef ds:uri="http://www.w3.org/XML/1998/namespace"/>
    <ds:schemaRef ds:uri="effdf2cc-b12a-41f2-91a6-814341b6a5c2"/>
    <ds:schemaRef ds:uri="http://purl.org/dc/dcmitype/"/>
  </ds:schemaRefs>
</ds:datastoreItem>
</file>

<file path=customXml/itemProps2.xml><?xml version="1.0" encoding="utf-8"?>
<ds:datastoreItem xmlns:ds="http://schemas.openxmlformats.org/officeDocument/2006/customXml" ds:itemID="{16AA0535-8EEA-480D-BA97-64C8AC6B10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9def93-22ce-40a0-bcf5-d3e27c8029ec"/>
    <ds:schemaRef ds:uri="effdf2cc-b12a-41f2-91a6-814341b6a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4B2965-548B-4290-A5F8-F1B7246838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2528</TotalTime>
  <Words>2944</Words>
  <Application>Microsoft Office PowerPoint</Application>
  <PresentationFormat>On-screen Show (4:3)</PresentationFormat>
  <Paragraphs>316</Paragraphs>
  <Slides>34</Slides>
  <Notes>30</Notes>
  <HiddenSlides>5</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1_HHA Presentation Template</vt:lpstr>
      <vt:lpstr>All the pieces fit together…</vt:lpstr>
      <vt:lpstr>PowerPoint Presentation</vt:lpstr>
      <vt:lpstr>All the pieces fit together…</vt:lpstr>
      <vt:lpstr>Implementing a Hand Hygiene Program</vt:lpstr>
      <vt:lpstr>Product Selection</vt:lpstr>
      <vt:lpstr>Safety issues…</vt:lpstr>
      <vt:lpstr>Product Placement</vt:lpstr>
      <vt:lpstr>Product Placement</vt:lpstr>
      <vt:lpstr>ABHR Placement</vt:lpstr>
      <vt:lpstr>ABHR Placement</vt:lpstr>
      <vt:lpstr>ABHR Placement</vt:lpstr>
      <vt:lpstr>Challenges – ABHR Placement</vt:lpstr>
      <vt:lpstr>Challenges – ABHR Placement</vt:lpstr>
      <vt:lpstr>Yes it can be in kids areas…..</vt:lpstr>
      <vt:lpstr>All the pieces fit together…</vt:lpstr>
      <vt:lpstr>Education</vt:lpstr>
      <vt:lpstr>Education</vt:lpstr>
      <vt:lpstr>Interventions to Improve HHC</vt:lpstr>
      <vt:lpstr>Not just Hand Hygiene</vt:lpstr>
      <vt:lpstr>All the pieces fit together…</vt:lpstr>
      <vt:lpstr>Auditing Requirements</vt:lpstr>
      <vt:lpstr>Department Selection - Hospitals</vt:lpstr>
      <vt:lpstr>Department Selection - Hospitals</vt:lpstr>
      <vt:lpstr>Department Selection - Hospitals</vt:lpstr>
      <vt:lpstr>Department Selection - Hospitals</vt:lpstr>
      <vt:lpstr>Required Moments Hospitals</vt:lpstr>
      <vt:lpstr>Ward Selection</vt:lpstr>
      <vt:lpstr>Ward Selection</vt:lpstr>
      <vt:lpstr>Data Collection</vt:lpstr>
      <vt:lpstr>How do I do it?</vt:lpstr>
      <vt:lpstr>Hawthorne Effect</vt:lpstr>
      <vt:lpstr>All the pieces fit together…</vt:lpstr>
      <vt:lpstr>What Do I Do With This Data?</vt:lpstr>
      <vt:lpstr>PowerPoint Presentation</vt:lpstr>
    </vt:vector>
  </TitlesOfParts>
  <Company>Austin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Nuts and Bolts of hand Hygiene</dc:title>
  <dc:creator>bellkz</dc:creator>
  <cp:lastModifiedBy>Kate Ryan</cp:lastModifiedBy>
  <cp:revision>207</cp:revision>
  <dcterms:created xsi:type="dcterms:W3CDTF">2008-08-11T22:30:49Z</dcterms:created>
  <dcterms:modified xsi:type="dcterms:W3CDTF">2023-05-19T05:00:56Z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0x01010072AF382A062AD647AA64028EB6419987</vt:lpwstr>
  </property>
  <property fmtid="{D5CDD505-2E9C-101B-9397-08002B2CF9AE}" pid="3" name="Order">
    <vt:r8>100</vt:r8>
  </property>
</Properties>
</file>