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30"/>
  </p:notesMasterIdLst>
  <p:sldIdLst>
    <p:sldId id="283" r:id="rId5"/>
    <p:sldId id="256" r:id="rId6"/>
    <p:sldId id="258" r:id="rId7"/>
    <p:sldId id="281"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559A"/>
    <a:srgbClr val="4F78D6"/>
    <a:srgbClr val="4D85C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F51435-A08D-163A-FA58-4893CE79D19B}" v="15" dt="2022-04-11T23:20:05.7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3" autoAdjust="0"/>
    <p:restoredTop sz="94660"/>
  </p:normalViewPr>
  <p:slideViewPr>
    <p:cSldViewPr>
      <p:cViewPr varScale="1">
        <p:scale>
          <a:sx n="148" d="100"/>
          <a:sy n="148" d="100"/>
        </p:scale>
        <p:origin x="132"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Kate" userId="S::ryankz@austin.org.au::93a9740c-6f18-4f14-b4e4-7b061c934f44" providerId="AD" clId="Web-{99F51435-A08D-163A-FA58-4893CE79D19B}"/>
    <pc:docChg chg="delSld modSld">
      <pc:chgData name="RYAN, Kate" userId="S::ryankz@austin.org.au::93a9740c-6f18-4f14-b4e4-7b061c934f44" providerId="AD" clId="Web-{99F51435-A08D-163A-FA58-4893CE79D19B}" dt="2022-04-11T23:20:05.797" v="14"/>
      <pc:docMkLst>
        <pc:docMk/>
      </pc:docMkLst>
      <pc:sldChg chg="mod modShow">
        <pc:chgData name="RYAN, Kate" userId="S::ryankz@austin.org.au::93a9740c-6f18-4f14-b4e4-7b061c934f44" providerId="AD" clId="Web-{99F51435-A08D-163A-FA58-4893CE79D19B}" dt="2022-04-11T23:19:01.624" v="0"/>
        <pc:sldMkLst>
          <pc:docMk/>
          <pc:sldMk cId="0" sldId="256"/>
        </pc:sldMkLst>
      </pc:sldChg>
      <pc:sldChg chg="mod modShow">
        <pc:chgData name="RYAN, Kate" userId="S::ryankz@austin.org.au::93a9740c-6f18-4f14-b4e4-7b061c934f44" providerId="AD" clId="Web-{99F51435-A08D-163A-FA58-4893CE79D19B}" dt="2022-04-11T23:19:04.999" v="1"/>
        <pc:sldMkLst>
          <pc:docMk/>
          <pc:sldMk cId="0" sldId="258"/>
        </pc:sldMkLst>
      </pc:sldChg>
      <pc:sldChg chg="del">
        <pc:chgData name="RYAN, Kate" userId="S::ryankz@austin.org.au::93a9740c-6f18-4f14-b4e4-7b061c934f44" providerId="AD" clId="Web-{99F51435-A08D-163A-FA58-4893CE79D19B}" dt="2022-04-11T23:19:11.749" v="3"/>
        <pc:sldMkLst>
          <pc:docMk/>
          <pc:sldMk cId="0" sldId="259"/>
        </pc:sldMkLst>
      </pc:sldChg>
      <pc:sldChg chg="mod modShow">
        <pc:chgData name="RYAN, Kate" userId="S::ryankz@austin.org.au::93a9740c-6f18-4f14-b4e4-7b061c934f44" providerId="AD" clId="Web-{99F51435-A08D-163A-FA58-4893CE79D19B}" dt="2022-04-11T23:19:31.172" v="4"/>
        <pc:sldMkLst>
          <pc:docMk/>
          <pc:sldMk cId="0" sldId="261"/>
        </pc:sldMkLst>
      </pc:sldChg>
      <pc:sldChg chg="mod modShow">
        <pc:chgData name="RYAN, Kate" userId="S::ryankz@austin.org.au::93a9740c-6f18-4f14-b4e4-7b061c934f44" providerId="AD" clId="Web-{99F51435-A08D-163A-FA58-4893CE79D19B}" dt="2022-04-11T23:19:31.265" v="5"/>
        <pc:sldMkLst>
          <pc:docMk/>
          <pc:sldMk cId="0" sldId="262"/>
        </pc:sldMkLst>
      </pc:sldChg>
      <pc:sldChg chg="mod modShow">
        <pc:chgData name="RYAN, Kate" userId="S::ryankz@austin.org.au::93a9740c-6f18-4f14-b4e4-7b061c934f44" providerId="AD" clId="Web-{99F51435-A08D-163A-FA58-4893CE79D19B}" dt="2022-04-11T23:19:31.359" v="6"/>
        <pc:sldMkLst>
          <pc:docMk/>
          <pc:sldMk cId="0" sldId="263"/>
        </pc:sldMkLst>
      </pc:sldChg>
      <pc:sldChg chg="mod modShow">
        <pc:chgData name="RYAN, Kate" userId="S::ryankz@austin.org.au::93a9740c-6f18-4f14-b4e4-7b061c934f44" providerId="AD" clId="Web-{99F51435-A08D-163A-FA58-4893CE79D19B}" dt="2022-04-11T23:19:31.437" v="7"/>
        <pc:sldMkLst>
          <pc:docMk/>
          <pc:sldMk cId="0" sldId="264"/>
        </pc:sldMkLst>
      </pc:sldChg>
      <pc:sldChg chg="mod modShow">
        <pc:chgData name="RYAN, Kate" userId="S::ryankz@austin.org.au::93a9740c-6f18-4f14-b4e4-7b061c934f44" providerId="AD" clId="Web-{99F51435-A08D-163A-FA58-4893CE79D19B}" dt="2022-04-11T23:19:31.531" v="8"/>
        <pc:sldMkLst>
          <pc:docMk/>
          <pc:sldMk cId="0" sldId="265"/>
        </pc:sldMkLst>
      </pc:sldChg>
      <pc:sldChg chg="mod modShow">
        <pc:chgData name="RYAN, Kate" userId="S::ryankz@austin.org.au::93a9740c-6f18-4f14-b4e4-7b061c934f44" providerId="AD" clId="Web-{99F51435-A08D-163A-FA58-4893CE79D19B}" dt="2022-04-11T23:19:31.625" v="9"/>
        <pc:sldMkLst>
          <pc:docMk/>
          <pc:sldMk cId="0" sldId="266"/>
        </pc:sldMkLst>
      </pc:sldChg>
      <pc:sldChg chg="mod modShow">
        <pc:chgData name="RYAN, Kate" userId="S::ryankz@austin.org.au::93a9740c-6f18-4f14-b4e4-7b061c934f44" providerId="AD" clId="Web-{99F51435-A08D-163A-FA58-4893CE79D19B}" dt="2022-04-11T23:19:56.657" v="10"/>
        <pc:sldMkLst>
          <pc:docMk/>
          <pc:sldMk cId="0" sldId="269"/>
        </pc:sldMkLst>
      </pc:sldChg>
      <pc:sldChg chg="mod modShow">
        <pc:chgData name="RYAN, Kate" userId="S::ryankz@austin.org.au::93a9740c-6f18-4f14-b4e4-7b061c934f44" providerId="AD" clId="Web-{99F51435-A08D-163A-FA58-4893CE79D19B}" dt="2022-04-11T23:19:56.735" v="11"/>
        <pc:sldMkLst>
          <pc:docMk/>
          <pc:sldMk cId="0" sldId="270"/>
        </pc:sldMkLst>
      </pc:sldChg>
      <pc:sldChg chg="mod modShow">
        <pc:chgData name="RYAN, Kate" userId="S::ryankz@austin.org.au::93a9740c-6f18-4f14-b4e4-7b061c934f44" providerId="AD" clId="Web-{99F51435-A08D-163A-FA58-4893CE79D19B}" dt="2022-04-11T23:19:56.828" v="12"/>
        <pc:sldMkLst>
          <pc:docMk/>
          <pc:sldMk cId="0" sldId="271"/>
        </pc:sldMkLst>
      </pc:sldChg>
      <pc:sldChg chg="mod modShow">
        <pc:chgData name="RYAN, Kate" userId="S::ryankz@austin.org.au::93a9740c-6f18-4f14-b4e4-7b061c934f44" providerId="AD" clId="Web-{99F51435-A08D-163A-FA58-4893CE79D19B}" dt="2022-04-11T23:19:56.922" v="13"/>
        <pc:sldMkLst>
          <pc:docMk/>
          <pc:sldMk cId="0" sldId="272"/>
        </pc:sldMkLst>
      </pc:sldChg>
      <pc:sldChg chg="mod modShow">
        <pc:chgData name="RYAN, Kate" userId="S::ryankz@austin.org.au::93a9740c-6f18-4f14-b4e4-7b061c934f44" providerId="AD" clId="Web-{99F51435-A08D-163A-FA58-4893CE79D19B}" dt="2022-04-11T23:19:07.406" v="2"/>
        <pc:sldMkLst>
          <pc:docMk/>
          <pc:sldMk cId="0" sldId="281"/>
        </pc:sldMkLst>
      </pc:sldChg>
      <pc:sldChg chg="del">
        <pc:chgData name="RYAN, Kate" userId="S::ryankz@austin.org.au::93a9740c-6f18-4f14-b4e4-7b061c934f44" providerId="AD" clId="Web-{99F51435-A08D-163A-FA58-4893CE79D19B}" dt="2022-04-11T23:20:05.797" v="14"/>
        <pc:sldMkLst>
          <pc:docMk/>
          <pc:sldMk cId="0" sldId="282"/>
        </pc:sldMkLst>
      </pc:sldChg>
    </pc:docChg>
  </pc:docChgLst>
  <pc:docChgLst>
    <pc:chgData name="Kate" userId="93a9740c-6f18-4f14-b4e4-7b061c934f44" providerId="ADAL" clId="{49EC7C47-5A26-4C65-9911-EED646382F3B}"/>
    <pc:docChg chg="custSel addSld delSld modSld modMainMaster">
      <pc:chgData name="Kate" userId="93a9740c-6f18-4f14-b4e4-7b061c934f44" providerId="ADAL" clId="{49EC7C47-5A26-4C65-9911-EED646382F3B}" dt="2022-03-25T06:37:17.379" v="12" actId="47"/>
      <pc:docMkLst>
        <pc:docMk/>
      </pc:docMkLst>
      <pc:sldChg chg="del">
        <pc:chgData name="Kate" userId="93a9740c-6f18-4f14-b4e4-7b061c934f44" providerId="ADAL" clId="{49EC7C47-5A26-4C65-9911-EED646382F3B}" dt="2022-03-25T06:37:17.379" v="12" actId="47"/>
        <pc:sldMkLst>
          <pc:docMk/>
          <pc:sldMk cId="0" sldId="257"/>
        </pc:sldMkLst>
      </pc:sldChg>
      <pc:sldChg chg="addSp delSp modSp new mod modClrScheme chgLayout">
        <pc:chgData name="Kate" userId="93a9740c-6f18-4f14-b4e4-7b061c934f44" providerId="ADAL" clId="{49EC7C47-5A26-4C65-9911-EED646382F3B}" dt="2022-03-25T06:37:11.857" v="11" actId="255"/>
        <pc:sldMkLst>
          <pc:docMk/>
          <pc:sldMk cId="3479708604" sldId="283"/>
        </pc:sldMkLst>
        <pc:spChg chg="del mod ord">
          <ac:chgData name="Kate" userId="93a9740c-6f18-4f14-b4e4-7b061c934f44" providerId="ADAL" clId="{49EC7C47-5A26-4C65-9911-EED646382F3B}" dt="2022-03-25T06:36:31.323" v="6" actId="700"/>
          <ac:spMkLst>
            <pc:docMk/>
            <pc:sldMk cId="3479708604" sldId="283"/>
            <ac:spMk id="2" creationId="{3069979D-D541-4305-BC95-5D44E5B7D5A4}"/>
          </ac:spMkLst>
        </pc:spChg>
        <pc:spChg chg="del mod ord">
          <ac:chgData name="Kate" userId="93a9740c-6f18-4f14-b4e4-7b061c934f44" providerId="ADAL" clId="{49EC7C47-5A26-4C65-9911-EED646382F3B}" dt="2022-03-25T06:36:31.323" v="6" actId="700"/>
          <ac:spMkLst>
            <pc:docMk/>
            <pc:sldMk cId="3479708604" sldId="283"/>
            <ac:spMk id="3" creationId="{F0F14C09-F03E-415C-AEEC-53E8DA60F490}"/>
          </ac:spMkLst>
        </pc:spChg>
        <pc:spChg chg="add mod ord">
          <ac:chgData name="Kate" userId="93a9740c-6f18-4f14-b4e4-7b061c934f44" providerId="ADAL" clId="{49EC7C47-5A26-4C65-9911-EED646382F3B}" dt="2022-03-25T06:37:11.857" v="11" actId="255"/>
          <ac:spMkLst>
            <pc:docMk/>
            <pc:sldMk cId="3479708604" sldId="283"/>
            <ac:spMk id="4" creationId="{65096829-AA71-4B19-8CFC-FEF23640E5C9}"/>
          </ac:spMkLst>
        </pc:spChg>
        <pc:spChg chg="add mod ord">
          <ac:chgData name="Kate" userId="93a9740c-6f18-4f14-b4e4-7b061c934f44" providerId="ADAL" clId="{49EC7C47-5A26-4C65-9911-EED646382F3B}" dt="2022-03-25T06:36:31.323" v="6" actId="700"/>
          <ac:spMkLst>
            <pc:docMk/>
            <pc:sldMk cId="3479708604" sldId="283"/>
            <ac:spMk id="5" creationId="{865CEF91-8E79-4920-B892-46B95A751A23}"/>
          </ac:spMkLst>
        </pc:spChg>
      </pc:sldChg>
      <pc:sldMasterChg chg="modSldLayout">
        <pc:chgData name="Kate" userId="93a9740c-6f18-4f14-b4e4-7b061c934f44" providerId="ADAL" clId="{49EC7C47-5A26-4C65-9911-EED646382F3B}" dt="2022-03-25T06:36:13.193" v="4" actId="14100"/>
        <pc:sldMasterMkLst>
          <pc:docMk/>
          <pc:sldMasterMk cId="0" sldId="2147483662"/>
        </pc:sldMasterMkLst>
        <pc:sldLayoutChg chg="addSp modSp mod">
          <pc:chgData name="Kate" userId="93a9740c-6f18-4f14-b4e4-7b061c934f44" providerId="ADAL" clId="{49EC7C47-5A26-4C65-9911-EED646382F3B}" dt="2022-03-25T06:36:13.193" v="4" actId="14100"/>
          <pc:sldLayoutMkLst>
            <pc:docMk/>
            <pc:sldMasterMk cId="0" sldId="2147483662"/>
            <pc:sldLayoutMk cId="0" sldId="2147483663"/>
          </pc:sldLayoutMkLst>
          <pc:spChg chg="add mod">
            <ac:chgData name="Kate" userId="93a9740c-6f18-4f14-b4e4-7b061c934f44" providerId="ADAL" clId="{49EC7C47-5A26-4C65-9911-EED646382F3B}" dt="2022-03-25T06:36:13.193" v="4" actId="14100"/>
            <ac:spMkLst>
              <pc:docMk/>
              <pc:sldMasterMk cId="0" sldId="2147483662"/>
              <pc:sldLayoutMk cId="0" sldId="2147483663"/>
              <ac:spMk id="7" creationId="{23332CFF-43B8-4DC8-BCE0-BBE66CB71031}"/>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AU"/>
          </a:p>
        </p:txBody>
      </p:sp>
      <p:sp>
        <p:nvSpPr>
          <p:cNvPr id="3075" name="Rectangle 1027"/>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AU"/>
          </a:p>
        </p:txBody>
      </p:sp>
      <p:sp>
        <p:nvSpPr>
          <p:cNvPr id="29700"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1029"/>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1030"/>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AU"/>
          </a:p>
        </p:txBody>
      </p:sp>
      <p:sp>
        <p:nvSpPr>
          <p:cNvPr id="3079" name="Rectangle 1031"/>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CCEBD12-84CE-44A8-9BC5-451BC338726B}"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p:spPr>
        <p:txBody>
          <a:bodyPr/>
          <a:lstStyle/>
          <a:p>
            <a:fld id="{2AA71891-6F9C-453E-8234-95302E58034A}" type="slidenum">
              <a:rPr lang="en-AU" smtClean="0"/>
              <a:pPr/>
              <a:t>2</a:t>
            </a:fld>
            <a:endParaRPr lang="en-AU"/>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031"/>
          <p:cNvSpPr>
            <a:spLocks noGrp="1" noChangeArrowheads="1"/>
          </p:cNvSpPr>
          <p:nvPr>
            <p:ph type="sldNum" sz="quarter" idx="5"/>
          </p:nvPr>
        </p:nvSpPr>
        <p:spPr>
          <a:noFill/>
        </p:spPr>
        <p:txBody>
          <a:bodyPr/>
          <a:lstStyle/>
          <a:p>
            <a:fld id="{BAAD7437-C926-4A3A-B01F-149093440F9F}" type="slidenum">
              <a:rPr lang="en-AU" smtClean="0"/>
              <a:pPr/>
              <a:t>11</a:t>
            </a:fld>
            <a:endParaRPr lang="en-AU"/>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31"/>
          <p:cNvSpPr>
            <a:spLocks noGrp="1" noChangeArrowheads="1"/>
          </p:cNvSpPr>
          <p:nvPr>
            <p:ph type="sldNum" sz="quarter" idx="5"/>
          </p:nvPr>
        </p:nvSpPr>
        <p:spPr>
          <a:noFill/>
        </p:spPr>
        <p:txBody>
          <a:bodyPr/>
          <a:lstStyle/>
          <a:p>
            <a:fld id="{81CC1DD5-682E-4687-A10F-210BBD5E93FA}" type="slidenum">
              <a:rPr lang="en-AU" smtClean="0"/>
              <a:pPr/>
              <a:t>12</a:t>
            </a:fld>
            <a:endParaRPr lang="en-AU"/>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31"/>
          <p:cNvSpPr>
            <a:spLocks noGrp="1" noChangeArrowheads="1"/>
          </p:cNvSpPr>
          <p:nvPr>
            <p:ph type="sldNum" sz="quarter" idx="5"/>
          </p:nvPr>
        </p:nvSpPr>
        <p:spPr>
          <a:noFill/>
        </p:spPr>
        <p:txBody>
          <a:bodyPr/>
          <a:lstStyle/>
          <a:p>
            <a:fld id="{3EE0E027-B038-424A-AD78-16A4B6B186BF}" type="slidenum">
              <a:rPr lang="en-AU" smtClean="0"/>
              <a:pPr/>
              <a:t>13</a:t>
            </a:fld>
            <a:endParaRPr lang="en-AU"/>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31"/>
          <p:cNvSpPr>
            <a:spLocks noGrp="1" noChangeArrowheads="1"/>
          </p:cNvSpPr>
          <p:nvPr>
            <p:ph type="sldNum" sz="quarter" idx="5"/>
          </p:nvPr>
        </p:nvSpPr>
        <p:spPr>
          <a:noFill/>
        </p:spPr>
        <p:txBody>
          <a:bodyPr/>
          <a:lstStyle/>
          <a:p>
            <a:fld id="{EE4993D3-1691-4093-953A-796613EB6B9D}" type="slidenum">
              <a:rPr lang="en-AU" smtClean="0"/>
              <a:pPr/>
              <a:t>14</a:t>
            </a:fld>
            <a:endParaRPr lang="en-AU"/>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31"/>
          <p:cNvSpPr>
            <a:spLocks noGrp="1" noChangeArrowheads="1"/>
          </p:cNvSpPr>
          <p:nvPr>
            <p:ph type="sldNum" sz="quarter" idx="5"/>
          </p:nvPr>
        </p:nvSpPr>
        <p:spPr>
          <a:noFill/>
        </p:spPr>
        <p:txBody>
          <a:bodyPr/>
          <a:lstStyle/>
          <a:p>
            <a:fld id="{3448C2ED-C98B-47DA-9C92-E3FDCC812186}" type="slidenum">
              <a:rPr lang="en-AU" smtClean="0"/>
              <a:pPr/>
              <a:t>15</a:t>
            </a:fld>
            <a:endParaRPr lang="en-AU"/>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p:spPr>
        <p:txBody>
          <a:bodyPr/>
          <a:lstStyle/>
          <a:p>
            <a:fld id="{3BFF31B9-31FD-4C7A-9E7E-C57CE5112950}" type="slidenum">
              <a:rPr lang="en-AU" smtClean="0"/>
              <a:pPr/>
              <a:t>16</a:t>
            </a:fld>
            <a:endParaRPr lang="en-AU"/>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p:spPr>
        <p:txBody>
          <a:bodyPr/>
          <a:lstStyle/>
          <a:p>
            <a:fld id="{2B49ECEF-7205-476E-821C-7D6F9FA4E5E8}" type="slidenum">
              <a:rPr lang="en-AU" smtClean="0"/>
              <a:pPr/>
              <a:t>17</a:t>
            </a:fld>
            <a:endParaRPr lang="en-AU"/>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31"/>
          <p:cNvSpPr>
            <a:spLocks noGrp="1" noChangeArrowheads="1"/>
          </p:cNvSpPr>
          <p:nvPr>
            <p:ph type="sldNum" sz="quarter" idx="5"/>
          </p:nvPr>
        </p:nvSpPr>
        <p:spPr>
          <a:noFill/>
        </p:spPr>
        <p:txBody>
          <a:bodyPr/>
          <a:lstStyle/>
          <a:p>
            <a:fld id="{6FD2B2D9-0DF1-473E-92B3-2C5ACF60C37C}" type="slidenum">
              <a:rPr lang="en-AU" smtClean="0"/>
              <a:pPr/>
              <a:t>18</a:t>
            </a:fld>
            <a:endParaRPr lang="en-AU"/>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31"/>
          <p:cNvSpPr>
            <a:spLocks noGrp="1" noChangeArrowheads="1"/>
          </p:cNvSpPr>
          <p:nvPr>
            <p:ph type="sldNum" sz="quarter" idx="5"/>
          </p:nvPr>
        </p:nvSpPr>
        <p:spPr>
          <a:noFill/>
        </p:spPr>
        <p:txBody>
          <a:bodyPr/>
          <a:lstStyle/>
          <a:p>
            <a:fld id="{B77A8BAD-A893-403F-B0B1-DADCEF98377F}" type="slidenum">
              <a:rPr lang="en-AU" smtClean="0"/>
              <a:pPr/>
              <a:t>19</a:t>
            </a:fld>
            <a:endParaRPr lang="en-AU"/>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31"/>
          <p:cNvSpPr>
            <a:spLocks noGrp="1" noChangeArrowheads="1"/>
          </p:cNvSpPr>
          <p:nvPr>
            <p:ph type="sldNum" sz="quarter" idx="5"/>
          </p:nvPr>
        </p:nvSpPr>
        <p:spPr>
          <a:noFill/>
        </p:spPr>
        <p:txBody>
          <a:bodyPr/>
          <a:lstStyle/>
          <a:p>
            <a:fld id="{F1338DA3-6AC8-47A0-95AC-D3ADD856DE3D}" type="slidenum">
              <a:rPr lang="en-AU" smtClean="0"/>
              <a:pPr/>
              <a:t>20</a:t>
            </a:fld>
            <a:endParaRPr lang="en-AU"/>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31"/>
          <p:cNvSpPr>
            <a:spLocks noGrp="1" noChangeArrowheads="1"/>
          </p:cNvSpPr>
          <p:nvPr>
            <p:ph type="sldNum" sz="quarter" idx="5"/>
          </p:nvPr>
        </p:nvSpPr>
        <p:spPr>
          <a:noFill/>
        </p:spPr>
        <p:txBody>
          <a:bodyPr/>
          <a:lstStyle/>
          <a:p>
            <a:fld id="{0593444C-8762-4D01-AF56-E0E097ACF73C}" type="slidenum">
              <a:rPr lang="en-AU" smtClean="0"/>
              <a:pPr/>
              <a:t>3</a:t>
            </a:fld>
            <a:endParaRPr lang="en-AU"/>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p:spPr>
        <p:txBody>
          <a:bodyPr/>
          <a:lstStyle/>
          <a:p>
            <a:fld id="{79DABF4B-8B6C-44B4-B76F-D468984CA428}" type="slidenum">
              <a:rPr lang="en-AU" smtClean="0"/>
              <a:pPr/>
              <a:t>21</a:t>
            </a:fld>
            <a:endParaRPr lang="en-AU"/>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31"/>
          <p:cNvSpPr>
            <a:spLocks noGrp="1" noChangeArrowheads="1"/>
          </p:cNvSpPr>
          <p:nvPr>
            <p:ph type="sldNum" sz="quarter" idx="5"/>
          </p:nvPr>
        </p:nvSpPr>
        <p:spPr>
          <a:noFill/>
        </p:spPr>
        <p:txBody>
          <a:bodyPr/>
          <a:lstStyle/>
          <a:p>
            <a:fld id="{9AC268F3-D8BC-4549-84FA-851F05C5E25C}" type="slidenum">
              <a:rPr lang="en-AU" smtClean="0"/>
              <a:pPr/>
              <a:t>22</a:t>
            </a:fld>
            <a:endParaRPr lang="en-AU"/>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p:spPr>
        <p:txBody>
          <a:bodyPr/>
          <a:lstStyle/>
          <a:p>
            <a:fld id="{2073F7C4-C6E9-4668-8211-1732F2643A72}" type="slidenum">
              <a:rPr lang="en-AU" smtClean="0"/>
              <a:pPr/>
              <a:t>23</a:t>
            </a:fld>
            <a:endParaRPr lang="en-AU"/>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p:spPr>
        <p:txBody>
          <a:bodyPr/>
          <a:lstStyle/>
          <a:p>
            <a:fld id="{DF4F331A-0713-4EE2-B04B-7D5EA1BDB897}" type="slidenum">
              <a:rPr lang="en-AU" smtClean="0"/>
              <a:pPr/>
              <a:t>24</a:t>
            </a:fld>
            <a:endParaRPr lang="en-AU"/>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p:spPr>
        <p:txBody>
          <a:bodyPr/>
          <a:lstStyle/>
          <a:p>
            <a:fld id="{FC66670A-13B3-4A1B-9136-370ADD99CAEC}" type="slidenum">
              <a:rPr lang="en-AU" smtClean="0"/>
              <a:pPr/>
              <a:t>25</a:t>
            </a:fld>
            <a:endParaRPr lang="en-AU"/>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31"/>
          <p:cNvSpPr>
            <a:spLocks noGrp="1" noChangeArrowheads="1"/>
          </p:cNvSpPr>
          <p:nvPr>
            <p:ph type="sldNum" sz="quarter" idx="5"/>
          </p:nvPr>
        </p:nvSpPr>
        <p:spPr>
          <a:noFill/>
        </p:spPr>
        <p:txBody>
          <a:bodyPr/>
          <a:lstStyle/>
          <a:p>
            <a:fld id="{982E676E-87B7-4049-9140-86B5C3E3A125}" type="slidenum">
              <a:rPr lang="en-AU" smtClean="0"/>
              <a:pPr/>
              <a:t>4</a:t>
            </a:fld>
            <a:endParaRPr lang="en-AU"/>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31"/>
          <p:cNvSpPr>
            <a:spLocks noGrp="1" noChangeArrowheads="1"/>
          </p:cNvSpPr>
          <p:nvPr>
            <p:ph type="sldNum" sz="quarter" idx="5"/>
          </p:nvPr>
        </p:nvSpPr>
        <p:spPr>
          <a:noFill/>
        </p:spPr>
        <p:txBody>
          <a:bodyPr/>
          <a:lstStyle/>
          <a:p>
            <a:fld id="{2427574D-813D-481A-A65A-59B6EC94CA56}" type="slidenum">
              <a:rPr lang="en-AU" smtClean="0"/>
              <a:pPr/>
              <a:t>5</a:t>
            </a:fld>
            <a:endParaRPr lang="en-AU"/>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31"/>
          <p:cNvSpPr>
            <a:spLocks noGrp="1" noChangeArrowheads="1"/>
          </p:cNvSpPr>
          <p:nvPr>
            <p:ph type="sldNum" sz="quarter" idx="5"/>
          </p:nvPr>
        </p:nvSpPr>
        <p:spPr>
          <a:noFill/>
        </p:spPr>
        <p:txBody>
          <a:bodyPr/>
          <a:lstStyle/>
          <a:p>
            <a:fld id="{B2EE236E-E9DF-4FD2-A20F-211F05076547}" type="slidenum">
              <a:rPr lang="en-AU" smtClean="0"/>
              <a:pPr/>
              <a:t>6</a:t>
            </a:fld>
            <a:endParaRPr lang="en-AU"/>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31"/>
          <p:cNvSpPr>
            <a:spLocks noGrp="1" noChangeArrowheads="1"/>
          </p:cNvSpPr>
          <p:nvPr>
            <p:ph type="sldNum" sz="quarter" idx="5"/>
          </p:nvPr>
        </p:nvSpPr>
        <p:spPr>
          <a:noFill/>
        </p:spPr>
        <p:txBody>
          <a:bodyPr/>
          <a:lstStyle/>
          <a:p>
            <a:fld id="{A0544D46-050B-4329-BFC8-4E82F6142C81}" type="slidenum">
              <a:rPr lang="en-AU" smtClean="0"/>
              <a:pPr/>
              <a:t>7</a:t>
            </a:fld>
            <a:endParaRPr lang="en-AU"/>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31"/>
          <p:cNvSpPr>
            <a:spLocks noGrp="1" noChangeArrowheads="1"/>
          </p:cNvSpPr>
          <p:nvPr>
            <p:ph type="sldNum" sz="quarter" idx="5"/>
          </p:nvPr>
        </p:nvSpPr>
        <p:spPr>
          <a:noFill/>
        </p:spPr>
        <p:txBody>
          <a:bodyPr/>
          <a:lstStyle/>
          <a:p>
            <a:fld id="{C00313B9-E169-4FF1-8132-9C059510AB1A}" type="slidenum">
              <a:rPr lang="en-AU" smtClean="0"/>
              <a:pPr/>
              <a:t>8</a:t>
            </a:fld>
            <a:endParaRPr lang="en-AU"/>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31"/>
          <p:cNvSpPr>
            <a:spLocks noGrp="1" noChangeArrowheads="1"/>
          </p:cNvSpPr>
          <p:nvPr>
            <p:ph type="sldNum" sz="quarter" idx="5"/>
          </p:nvPr>
        </p:nvSpPr>
        <p:spPr>
          <a:noFill/>
        </p:spPr>
        <p:txBody>
          <a:bodyPr/>
          <a:lstStyle/>
          <a:p>
            <a:fld id="{9CF7DEFB-9887-47D4-A009-743D037E340A}" type="slidenum">
              <a:rPr lang="en-AU" smtClean="0"/>
              <a:pPr/>
              <a:t>9</a:t>
            </a:fld>
            <a:endParaRPr lang="en-AU"/>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31"/>
          <p:cNvSpPr>
            <a:spLocks noGrp="1" noChangeArrowheads="1"/>
          </p:cNvSpPr>
          <p:nvPr>
            <p:ph type="sldNum" sz="quarter" idx="5"/>
          </p:nvPr>
        </p:nvSpPr>
        <p:spPr>
          <a:noFill/>
        </p:spPr>
        <p:txBody>
          <a:bodyPr/>
          <a:lstStyle/>
          <a:p>
            <a:fld id="{4F230BDE-B5B4-4441-9056-5626314B0139}" type="slidenum">
              <a:rPr lang="en-AU" smtClean="0"/>
              <a:pPr/>
              <a:t>10</a:t>
            </a:fld>
            <a:endParaRPr lang="en-AU"/>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ABEBDC59-C620-434A-B168-D6D4B333D53B}" type="slidenum">
              <a:rPr lang="en-AU"/>
              <a:pPr>
                <a:defRPr/>
              </a:pPr>
              <a:t>‹#›</a:t>
            </a:fld>
            <a:endParaRPr lang="en-AU"/>
          </a:p>
        </p:txBody>
      </p:sp>
      <p:sp>
        <p:nvSpPr>
          <p:cNvPr id="7" name="Rectangle 6">
            <a:extLst>
              <a:ext uri="{FF2B5EF4-FFF2-40B4-BE49-F238E27FC236}">
                <a16:creationId xmlns:a16="http://schemas.microsoft.com/office/drawing/2014/main" id="{23332CFF-43B8-4DC8-BCE0-BBE66CB71031}"/>
              </a:ext>
            </a:extLst>
          </p:cNvPr>
          <p:cNvSpPr/>
          <p:nvPr userDrawn="1"/>
        </p:nvSpPr>
        <p:spPr>
          <a:xfrm>
            <a:off x="7596336" y="6245225"/>
            <a:ext cx="1440160" cy="612775"/>
          </a:xfrm>
          <a:prstGeom prst="rect">
            <a:avLst/>
          </a:prstGeom>
          <a:solidFill>
            <a:srgbClr val="11559A"/>
          </a:solidFill>
          <a:ln>
            <a:solidFill>
              <a:srgbClr val="1155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8FDACF23-EEAD-492F-B603-25A9F78A2160}"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0"/>
            <a:ext cx="2209800" cy="58674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0" y="0"/>
            <a:ext cx="6478588"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2AF0E5AE-003F-4527-AE46-8DBA3C53E1B9}"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2pPr>
              <a:defRPr>
                <a:solidFill>
                  <a:srgbClr val="4D85C5"/>
                </a:solidFill>
              </a:defRPr>
            </a:lvl2pPr>
            <a:lvl5pPr>
              <a:defRPr>
                <a:solidFill>
                  <a:srgbClr val="4D85C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9F76FA14-DD82-43DE-A4D4-39FC1F5CFD07}" type="slidenum">
              <a:rPr lang="en-AU"/>
              <a:pPr>
                <a:defRPr/>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a:p>
        </p:txBody>
      </p:sp>
      <p:sp>
        <p:nvSpPr>
          <p:cNvPr id="5" name="Rectangle 5"/>
          <p:cNvSpPr>
            <a:spLocks noGrp="1" noChangeArrowheads="1"/>
          </p:cNvSpPr>
          <p:nvPr>
            <p:ph type="ftr" sz="quarter" idx="11"/>
          </p:nvPr>
        </p:nvSpPr>
        <p:spPr>
          <a:ln/>
        </p:spPr>
        <p:txBody>
          <a:bodyPr/>
          <a:lstStyle>
            <a:lvl1pPr>
              <a:defRPr/>
            </a:lvl1pPr>
          </a:lstStyle>
          <a:p>
            <a:pPr>
              <a:defRPr/>
            </a:pPr>
            <a:endParaRPr lang="en-AU"/>
          </a:p>
        </p:txBody>
      </p:sp>
      <p:sp>
        <p:nvSpPr>
          <p:cNvPr id="6" name="Rectangle 6"/>
          <p:cNvSpPr>
            <a:spLocks noGrp="1" noChangeArrowheads="1"/>
          </p:cNvSpPr>
          <p:nvPr>
            <p:ph type="sldNum" sz="quarter" idx="12"/>
          </p:nvPr>
        </p:nvSpPr>
        <p:spPr>
          <a:ln/>
        </p:spPr>
        <p:txBody>
          <a:bodyPr/>
          <a:lstStyle>
            <a:lvl1pPr>
              <a:defRPr/>
            </a:lvl1pPr>
          </a:lstStyle>
          <a:p>
            <a:pPr>
              <a:defRPr/>
            </a:pPr>
            <a:fld id="{CDEC8298-7D60-4BB0-8B11-2B4A48799CFF}"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395288" y="981075"/>
            <a:ext cx="4146550" cy="488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94238" y="981075"/>
            <a:ext cx="4146550" cy="4886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FA5EF84F-92C8-4820-91BB-943229011FD5}"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endParaRPr lang="en-AU"/>
          </a:p>
        </p:txBody>
      </p:sp>
      <p:sp>
        <p:nvSpPr>
          <p:cNvPr id="8" name="Rectangle 5"/>
          <p:cNvSpPr>
            <a:spLocks noGrp="1" noChangeArrowheads="1"/>
          </p:cNvSpPr>
          <p:nvPr>
            <p:ph type="ftr" sz="quarter" idx="11"/>
          </p:nvPr>
        </p:nvSpPr>
        <p:spPr>
          <a:ln/>
        </p:spPr>
        <p:txBody>
          <a:bodyPr/>
          <a:lstStyle>
            <a:lvl1pPr>
              <a:defRPr/>
            </a:lvl1pPr>
          </a:lstStyle>
          <a:p>
            <a:pPr>
              <a:defRPr/>
            </a:pPr>
            <a:endParaRPr lang="en-AU"/>
          </a:p>
        </p:txBody>
      </p:sp>
      <p:sp>
        <p:nvSpPr>
          <p:cNvPr id="9" name="Rectangle 6"/>
          <p:cNvSpPr>
            <a:spLocks noGrp="1" noChangeArrowheads="1"/>
          </p:cNvSpPr>
          <p:nvPr>
            <p:ph type="sldNum" sz="quarter" idx="12"/>
          </p:nvPr>
        </p:nvSpPr>
        <p:spPr>
          <a:ln/>
        </p:spPr>
        <p:txBody>
          <a:bodyPr/>
          <a:lstStyle>
            <a:lvl1pPr>
              <a:defRPr/>
            </a:lvl1pPr>
          </a:lstStyle>
          <a:p>
            <a:pPr>
              <a:defRPr/>
            </a:pPr>
            <a:fld id="{E196F7E1-C559-4150-A4FD-40FA3E6B8E36}"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endParaRPr lang="en-AU"/>
          </a:p>
        </p:txBody>
      </p:sp>
      <p:sp>
        <p:nvSpPr>
          <p:cNvPr id="4" name="Rectangle 5"/>
          <p:cNvSpPr>
            <a:spLocks noGrp="1" noChangeArrowheads="1"/>
          </p:cNvSpPr>
          <p:nvPr>
            <p:ph type="ftr" sz="quarter" idx="11"/>
          </p:nvPr>
        </p:nvSpPr>
        <p:spPr>
          <a:ln/>
        </p:spPr>
        <p:txBody>
          <a:bodyPr/>
          <a:lstStyle>
            <a:lvl1pPr>
              <a:defRPr/>
            </a:lvl1pPr>
          </a:lstStyle>
          <a:p>
            <a:pPr>
              <a:defRPr/>
            </a:pP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FDD27320-919C-4EBB-B269-C6D1646AE3AB}"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a:p>
        </p:txBody>
      </p:sp>
      <p:sp>
        <p:nvSpPr>
          <p:cNvPr id="3" name="Rectangle 5"/>
          <p:cNvSpPr>
            <a:spLocks noGrp="1" noChangeArrowheads="1"/>
          </p:cNvSpPr>
          <p:nvPr>
            <p:ph type="ftr" sz="quarter" idx="11"/>
          </p:nvPr>
        </p:nvSpPr>
        <p:spPr>
          <a:ln/>
        </p:spPr>
        <p:txBody>
          <a:bodyPr/>
          <a:lstStyle>
            <a:lvl1pPr>
              <a:defRPr/>
            </a:lvl1pPr>
          </a:lstStyle>
          <a:p>
            <a:pPr>
              <a:defRPr/>
            </a:pPr>
            <a:endParaRPr lang="en-AU"/>
          </a:p>
        </p:txBody>
      </p:sp>
      <p:sp>
        <p:nvSpPr>
          <p:cNvPr id="4" name="Rectangle 6"/>
          <p:cNvSpPr>
            <a:spLocks noGrp="1" noChangeArrowheads="1"/>
          </p:cNvSpPr>
          <p:nvPr>
            <p:ph type="sldNum" sz="quarter" idx="12"/>
          </p:nvPr>
        </p:nvSpPr>
        <p:spPr>
          <a:ln/>
        </p:spPr>
        <p:txBody>
          <a:bodyPr/>
          <a:lstStyle>
            <a:lvl1pPr>
              <a:defRPr/>
            </a:lvl1pPr>
          </a:lstStyle>
          <a:p>
            <a:pPr>
              <a:defRPr/>
            </a:pPr>
            <a:fld id="{8AEEE9F8-A4F1-42AD-BE11-2BF0487CB61D}"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C91EB960-2725-42A2-9E19-10DDF6E0FE3E}"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a:p>
        </p:txBody>
      </p:sp>
      <p:sp>
        <p:nvSpPr>
          <p:cNvPr id="6" name="Rectangle 5"/>
          <p:cNvSpPr>
            <a:spLocks noGrp="1" noChangeArrowheads="1"/>
          </p:cNvSpPr>
          <p:nvPr>
            <p:ph type="ftr" sz="quarter" idx="11"/>
          </p:nvPr>
        </p:nvSpPr>
        <p:spPr>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471B28E9-B667-477F-8BAA-5E2B476A01C8}"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Rectangle 17"/>
          <p:cNvSpPr>
            <a:spLocks noChangeArrowheads="1"/>
          </p:cNvSpPr>
          <p:nvPr/>
        </p:nvSpPr>
        <p:spPr bwMode="auto">
          <a:xfrm>
            <a:off x="0" y="6251575"/>
            <a:ext cx="9144000" cy="606425"/>
          </a:xfrm>
          <a:prstGeom prst="rect">
            <a:avLst/>
          </a:prstGeom>
          <a:solidFill>
            <a:srgbClr val="11559A"/>
          </a:solidFill>
          <a:ln w="9525">
            <a:noFill/>
            <a:miter lim="800000"/>
            <a:headEnd/>
            <a:tailEnd/>
          </a:ln>
          <a:effectLst/>
        </p:spPr>
        <p:txBody>
          <a:bodyPr lIns="91423" tIns="45711" rIns="91423" bIns="45711" anchor="ctr"/>
          <a:lstStyle/>
          <a:p>
            <a:pPr algn="ctr">
              <a:defRPr/>
            </a:pPr>
            <a:endParaRPr lang="en-US" sz="3600">
              <a:solidFill>
                <a:schemeClr val="bg1"/>
              </a:solidFill>
              <a:latin typeface="Arial Black" pitchFamily="34" charset="0"/>
            </a:endParaRPr>
          </a:p>
        </p:txBody>
      </p:sp>
      <p:sp>
        <p:nvSpPr>
          <p:cNvPr id="1033" name="Rectangle 9"/>
          <p:cNvSpPr>
            <a:spLocks noChangeArrowheads="1"/>
          </p:cNvSpPr>
          <p:nvPr/>
        </p:nvSpPr>
        <p:spPr bwMode="auto">
          <a:xfrm>
            <a:off x="0" y="0"/>
            <a:ext cx="9144000" cy="879475"/>
          </a:xfrm>
          <a:prstGeom prst="rect">
            <a:avLst/>
          </a:prstGeom>
          <a:solidFill>
            <a:srgbClr val="11559A"/>
          </a:solidFill>
          <a:ln w="9525">
            <a:noFill/>
            <a:miter lim="800000"/>
            <a:headEnd/>
            <a:tailEnd/>
          </a:ln>
          <a:effectLst/>
        </p:spPr>
        <p:txBody>
          <a:bodyPr lIns="91423" tIns="45711" rIns="91423" bIns="45711" anchor="ctr"/>
          <a:lstStyle/>
          <a:p>
            <a:pPr algn="ctr">
              <a:defRPr/>
            </a:pPr>
            <a:br>
              <a:rPr lang="en-GB" sz="3600">
                <a:solidFill>
                  <a:schemeClr val="bg1"/>
                </a:solidFill>
                <a:latin typeface="Arial Black" pitchFamily="34" charset="0"/>
              </a:rPr>
            </a:br>
            <a:endParaRPr lang="en-AU" sz="3600">
              <a:solidFill>
                <a:schemeClr val="bg1"/>
              </a:solidFill>
              <a:latin typeface="Arial Black" pitchFamily="34" charset="0"/>
            </a:endParaRPr>
          </a:p>
        </p:txBody>
      </p:sp>
      <p:sp>
        <p:nvSpPr>
          <p:cNvPr id="1028" name="Rectangle 2"/>
          <p:cNvSpPr>
            <a:spLocks noGrp="1" noChangeArrowheads="1"/>
          </p:cNvSpPr>
          <p:nvPr>
            <p:ph type="title"/>
          </p:nvPr>
        </p:nvSpPr>
        <p:spPr bwMode="auto">
          <a:xfrm>
            <a:off x="0" y="0"/>
            <a:ext cx="8820150" cy="836613"/>
          </a:xfrm>
          <a:prstGeom prst="rect">
            <a:avLst/>
          </a:prstGeom>
          <a:noFill/>
          <a:ln w="9525">
            <a:noFill/>
            <a:miter lim="800000"/>
            <a:headEnd/>
            <a:tailEnd/>
          </a:ln>
        </p:spPr>
        <p:txBody>
          <a:bodyPr vert="horz" wrap="square" lIns="91423" tIns="45711" rIns="91423" bIns="45711" numCol="1" anchor="ctr" anchorCtr="0" compatLnSpc="1">
            <a:prstTxWarp prst="textNoShape">
              <a:avLst/>
            </a:prstTxWarp>
          </a:bodyPr>
          <a:lstStyle/>
          <a:p>
            <a:pPr lvl="0"/>
            <a:r>
              <a:rPr lang="en-US"/>
              <a:t>Click to edit Master title style</a:t>
            </a:r>
            <a:endParaRPr lang="en-AU"/>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defRPr sz="1400"/>
            </a:lvl1pPr>
          </a:lstStyle>
          <a:p>
            <a:pPr>
              <a:defRPr/>
            </a:pPr>
            <a:endParaRPr lang="en-A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lgn="ctr">
              <a:defRPr sz="1400"/>
            </a:lvl1pPr>
          </a:lstStyle>
          <a:p>
            <a:pPr>
              <a:defRPr/>
            </a:pPr>
            <a:endParaRPr lang="en-A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23" tIns="45711" rIns="91423" bIns="45711" numCol="1" anchor="t" anchorCtr="0" compatLnSpc="1">
            <a:prstTxWarp prst="textNoShape">
              <a:avLst/>
            </a:prstTxWarp>
          </a:bodyPr>
          <a:lstStyle>
            <a:lvl1pPr algn="r">
              <a:defRPr sz="1400"/>
            </a:lvl1pPr>
          </a:lstStyle>
          <a:p>
            <a:pPr>
              <a:defRPr/>
            </a:pPr>
            <a:fld id="{558B6CB6-57F8-431E-B500-71A36D5B4C56}" type="slidenum">
              <a:rPr lang="en-AU"/>
              <a:pPr>
                <a:defRPr/>
              </a:pPr>
              <a:t>‹#›</a:t>
            </a:fld>
            <a:endParaRPr lang="en-AU"/>
          </a:p>
        </p:txBody>
      </p:sp>
      <p:sp>
        <p:nvSpPr>
          <p:cNvPr id="1042" name="Rectangle 18"/>
          <p:cNvSpPr>
            <a:spLocks noChangeArrowheads="1"/>
          </p:cNvSpPr>
          <p:nvPr/>
        </p:nvSpPr>
        <p:spPr bwMode="auto">
          <a:xfrm flipV="1">
            <a:off x="457200" y="6721475"/>
            <a:ext cx="2601913" cy="136525"/>
          </a:xfrm>
          <a:prstGeom prst="rect">
            <a:avLst/>
          </a:prstGeom>
          <a:noFill/>
          <a:ln w="9525">
            <a:noFill/>
            <a:miter lim="800000"/>
            <a:headEnd/>
            <a:tailEnd/>
          </a:ln>
          <a:effectLst/>
        </p:spPr>
        <p:txBody>
          <a:bodyPr lIns="95772" tIns="47886" rIns="95772" bIns="47886"/>
          <a:lstStyle/>
          <a:p>
            <a:pPr defTabSz="957263">
              <a:defRPr/>
            </a:pPr>
            <a:endParaRPr lang="en-AU" sz="1400"/>
          </a:p>
        </p:txBody>
      </p:sp>
      <p:sp>
        <p:nvSpPr>
          <p:cNvPr id="1043" name="Rectangle 19"/>
          <p:cNvSpPr>
            <a:spLocks noChangeArrowheads="1"/>
          </p:cNvSpPr>
          <p:nvPr/>
        </p:nvSpPr>
        <p:spPr bwMode="auto">
          <a:xfrm>
            <a:off x="3124200" y="6245225"/>
            <a:ext cx="2895600" cy="476250"/>
          </a:xfrm>
          <a:prstGeom prst="rect">
            <a:avLst/>
          </a:prstGeom>
          <a:noFill/>
          <a:ln w="9525">
            <a:noFill/>
            <a:miter lim="800000"/>
            <a:headEnd/>
            <a:tailEnd/>
          </a:ln>
          <a:effectLst/>
        </p:spPr>
        <p:txBody>
          <a:bodyPr lIns="95772" tIns="47886" rIns="95772" bIns="47886"/>
          <a:lstStyle/>
          <a:p>
            <a:pPr algn="ctr" defTabSz="957263">
              <a:defRPr/>
            </a:pPr>
            <a:endParaRPr lang="en-AU" sz="1400"/>
          </a:p>
        </p:txBody>
      </p:sp>
      <p:sp>
        <p:nvSpPr>
          <p:cNvPr id="1044" name="Rectangle 20"/>
          <p:cNvSpPr>
            <a:spLocks noChangeArrowheads="1"/>
          </p:cNvSpPr>
          <p:nvPr/>
        </p:nvSpPr>
        <p:spPr bwMode="auto">
          <a:xfrm flipV="1">
            <a:off x="457200" y="6721475"/>
            <a:ext cx="2601913" cy="136525"/>
          </a:xfrm>
          <a:prstGeom prst="rect">
            <a:avLst/>
          </a:prstGeom>
          <a:noFill/>
          <a:ln w="9525">
            <a:noFill/>
            <a:miter lim="800000"/>
            <a:headEnd/>
            <a:tailEnd/>
          </a:ln>
          <a:effectLst/>
        </p:spPr>
        <p:txBody>
          <a:bodyPr lIns="91423" tIns="45711" rIns="91423" bIns="45711"/>
          <a:lstStyle/>
          <a:p>
            <a:pPr>
              <a:defRPr/>
            </a:pPr>
            <a:endParaRPr lang="en-AU" sz="1400"/>
          </a:p>
        </p:txBody>
      </p:sp>
      <p:sp>
        <p:nvSpPr>
          <p:cNvPr id="1045" name="Rectangle 21"/>
          <p:cNvSpPr>
            <a:spLocks noChangeArrowheads="1"/>
          </p:cNvSpPr>
          <p:nvPr/>
        </p:nvSpPr>
        <p:spPr bwMode="auto">
          <a:xfrm>
            <a:off x="3124200" y="6245225"/>
            <a:ext cx="2895600" cy="476250"/>
          </a:xfrm>
          <a:prstGeom prst="rect">
            <a:avLst/>
          </a:prstGeom>
          <a:noFill/>
          <a:ln w="9525">
            <a:noFill/>
            <a:miter lim="800000"/>
            <a:headEnd/>
            <a:tailEnd/>
          </a:ln>
          <a:effectLst/>
        </p:spPr>
        <p:txBody>
          <a:bodyPr lIns="91423" tIns="45711" rIns="91423" bIns="45711"/>
          <a:lstStyle/>
          <a:p>
            <a:pPr algn="ctr">
              <a:defRPr/>
            </a:pPr>
            <a:endParaRPr lang="en-AU" sz="1400"/>
          </a:p>
        </p:txBody>
      </p:sp>
      <p:sp>
        <p:nvSpPr>
          <p:cNvPr id="1046" name="Rectangle 22"/>
          <p:cNvSpPr>
            <a:spLocks noChangeArrowheads="1"/>
          </p:cNvSpPr>
          <p:nvPr/>
        </p:nvSpPr>
        <p:spPr bwMode="auto">
          <a:xfrm>
            <a:off x="6659563" y="6237288"/>
            <a:ext cx="2133600" cy="476250"/>
          </a:xfrm>
          <a:prstGeom prst="rect">
            <a:avLst/>
          </a:prstGeom>
          <a:noFill/>
          <a:ln w="9525">
            <a:noFill/>
            <a:miter lim="800000"/>
            <a:headEnd/>
            <a:tailEnd/>
          </a:ln>
          <a:effectLst/>
        </p:spPr>
        <p:txBody>
          <a:bodyPr lIns="91423" tIns="45711" rIns="91423" bIns="45711"/>
          <a:lstStyle/>
          <a:p>
            <a:pPr algn="r">
              <a:defRPr/>
            </a:pPr>
            <a:endParaRPr lang="en-US" sz="1400"/>
          </a:p>
        </p:txBody>
      </p:sp>
      <p:pic>
        <p:nvPicPr>
          <p:cNvPr id="1037" name="Picture 23" descr="Safety_Qual%20Comm"/>
          <p:cNvPicPr>
            <a:picLocks noChangeAspect="1" noChangeArrowheads="1"/>
          </p:cNvPicPr>
          <p:nvPr/>
        </p:nvPicPr>
        <p:blipFill>
          <a:blip r:embed="rId13" cstate="print"/>
          <a:srcRect/>
          <a:stretch>
            <a:fillRect/>
          </a:stretch>
        </p:blipFill>
        <p:spPr bwMode="auto">
          <a:xfrm>
            <a:off x="7740650" y="6453188"/>
            <a:ext cx="1230313" cy="307975"/>
          </a:xfrm>
          <a:prstGeom prst="rect">
            <a:avLst/>
          </a:prstGeom>
          <a:noFill/>
          <a:ln w="9525">
            <a:noFill/>
            <a:miter lim="800000"/>
            <a:headEnd/>
            <a:tailEnd/>
          </a:ln>
        </p:spPr>
      </p:pic>
      <p:pic>
        <p:nvPicPr>
          <p:cNvPr id="1038" name="Picture 25" descr="HHA Logo cmyk_HiResSelected"/>
          <p:cNvPicPr>
            <a:picLocks noChangeAspect="1" noChangeArrowheads="1"/>
          </p:cNvPicPr>
          <p:nvPr/>
        </p:nvPicPr>
        <p:blipFill>
          <a:blip r:embed="rId14" cstate="print"/>
          <a:srcRect/>
          <a:stretch>
            <a:fillRect/>
          </a:stretch>
        </p:blipFill>
        <p:spPr bwMode="auto">
          <a:xfrm>
            <a:off x="179388" y="6202363"/>
            <a:ext cx="2627312" cy="655637"/>
          </a:xfrm>
          <a:prstGeom prst="rect">
            <a:avLst/>
          </a:prstGeom>
          <a:noFill/>
          <a:ln w="9525">
            <a:noFill/>
            <a:miter lim="800000"/>
            <a:headEnd/>
            <a:tailEnd/>
          </a:ln>
        </p:spPr>
      </p:pic>
      <p:grpSp>
        <p:nvGrpSpPr>
          <p:cNvPr id="1039" name="Group 26"/>
          <p:cNvGrpSpPr>
            <a:grpSpLocks/>
          </p:cNvGrpSpPr>
          <p:nvPr/>
        </p:nvGrpSpPr>
        <p:grpSpPr bwMode="auto">
          <a:xfrm>
            <a:off x="2051050" y="981075"/>
            <a:ext cx="5761038" cy="5040313"/>
            <a:chOff x="1476" y="744"/>
            <a:chExt cx="2808" cy="2832"/>
          </a:xfrm>
        </p:grpSpPr>
        <p:pic>
          <p:nvPicPr>
            <p:cNvPr id="3" name="Picture 27" descr="HHA Logo_RH_opaque20"/>
            <p:cNvPicPr>
              <a:picLocks noChangeAspect="1" noChangeArrowheads="1"/>
            </p:cNvPicPr>
            <p:nvPr userDrawn="1"/>
          </p:nvPicPr>
          <p:blipFill>
            <a:blip r:embed="rId15" cstate="print"/>
            <a:srcRect/>
            <a:stretch>
              <a:fillRect/>
            </a:stretch>
          </p:blipFill>
          <p:spPr bwMode="auto">
            <a:xfrm>
              <a:off x="1476" y="744"/>
              <a:ext cx="2808" cy="2832"/>
            </a:xfrm>
            <a:prstGeom prst="rect">
              <a:avLst/>
            </a:prstGeom>
            <a:noFill/>
            <a:ln w="9525">
              <a:noFill/>
              <a:miter lim="800000"/>
              <a:headEnd/>
              <a:tailEnd/>
            </a:ln>
          </p:spPr>
        </p:pic>
        <p:sp>
          <p:nvSpPr>
            <p:cNvPr id="1052" name="Rectangle 28"/>
            <p:cNvSpPr>
              <a:spLocks noChangeArrowheads="1"/>
            </p:cNvSpPr>
            <p:nvPr userDrawn="1"/>
          </p:nvSpPr>
          <p:spPr bwMode="auto">
            <a:xfrm>
              <a:off x="1519" y="935"/>
              <a:ext cx="2676" cy="2450"/>
            </a:xfrm>
            <a:prstGeom prst="rect">
              <a:avLst/>
            </a:prstGeom>
            <a:solidFill>
              <a:schemeClr val="bg1">
                <a:alpha val="85001"/>
              </a:schemeClr>
            </a:solidFill>
            <a:ln w="9525">
              <a:noFill/>
              <a:miter lim="800000"/>
              <a:headEnd/>
              <a:tailEnd/>
            </a:ln>
            <a:effectLst/>
          </p:spPr>
          <p:txBody>
            <a:bodyPr wrap="none" anchor="ctr"/>
            <a:lstStyle/>
            <a:p>
              <a:pPr>
                <a:defRPr/>
              </a:pPr>
              <a:endParaRPr lang="en-AU"/>
            </a:p>
          </p:txBody>
        </p:sp>
      </p:grpSp>
      <p:sp>
        <p:nvSpPr>
          <p:cNvPr id="1040" name="Rectangle 3"/>
          <p:cNvSpPr>
            <a:spLocks noGrp="1" noChangeArrowheads="1"/>
          </p:cNvSpPr>
          <p:nvPr>
            <p:ph type="body" idx="1"/>
          </p:nvPr>
        </p:nvSpPr>
        <p:spPr bwMode="auto">
          <a:xfrm>
            <a:off x="395288" y="981075"/>
            <a:ext cx="8445500" cy="4886325"/>
          </a:xfrm>
          <a:prstGeom prst="rect">
            <a:avLst/>
          </a:prstGeom>
          <a:noFill/>
          <a:ln w="9525">
            <a:noFill/>
            <a:miter lim="800000"/>
            <a:headEnd/>
            <a:tailEnd/>
          </a:ln>
        </p:spPr>
        <p:txBody>
          <a:bodyPr vert="horz" wrap="square" lIns="91423" tIns="45711" rIns="91423" bIns="4571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360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Arial Black" pitchFamily="34" charset="0"/>
        </a:defRPr>
      </a:lvl2pPr>
      <a:lvl3pPr algn="ctr" rtl="0" eaLnBrk="0" fontAlgn="base" hangingPunct="0">
        <a:spcBef>
          <a:spcPct val="0"/>
        </a:spcBef>
        <a:spcAft>
          <a:spcPct val="0"/>
        </a:spcAft>
        <a:defRPr sz="3600">
          <a:solidFill>
            <a:schemeClr val="bg1"/>
          </a:solidFill>
          <a:latin typeface="Arial Black" pitchFamily="34" charset="0"/>
        </a:defRPr>
      </a:lvl3pPr>
      <a:lvl4pPr algn="ctr" rtl="0" eaLnBrk="0" fontAlgn="base" hangingPunct="0">
        <a:spcBef>
          <a:spcPct val="0"/>
        </a:spcBef>
        <a:spcAft>
          <a:spcPct val="0"/>
        </a:spcAft>
        <a:defRPr sz="3600">
          <a:solidFill>
            <a:schemeClr val="bg1"/>
          </a:solidFill>
          <a:latin typeface="Arial Black" pitchFamily="34" charset="0"/>
        </a:defRPr>
      </a:lvl4pPr>
      <a:lvl5pPr algn="ctr" rtl="0" eaLnBrk="0" fontAlgn="base" hangingPunct="0">
        <a:spcBef>
          <a:spcPct val="0"/>
        </a:spcBef>
        <a:spcAft>
          <a:spcPct val="0"/>
        </a:spcAft>
        <a:defRPr sz="3600">
          <a:solidFill>
            <a:schemeClr val="bg1"/>
          </a:solidFill>
          <a:latin typeface="Arial Black" pitchFamily="34" charset="0"/>
        </a:defRPr>
      </a:lvl5pPr>
      <a:lvl6pPr marL="457200" algn="ctr" rtl="0" eaLnBrk="1" fontAlgn="base" hangingPunct="1">
        <a:spcBef>
          <a:spcPct val="0"/>
        </a:spcBef>
        <a:spcAft>
          <a:spcPct val="0"/>
        </a:spcAft>
        <a:defRPr sz="3600">
          <a:solidFill>
            <a:schemeClr val="bg1"/>
          </a:solidFill>
          <a:latin typeface="Arial Black" pitchFamily="34" charset="0"/>
        </a:defRPr>
      </a:lvl6pPr>
      <a:lvl7pPr marL="914400" algn="ctr" rtl="0" eaLnBrk="1" fontAlgn="base" hangingPunct="1">
        <a:spcBef>
          <a:spcPct val="0"/>
        </a:spcBef>
        <a:spcAft>
          <a:spcPct val="0"/>
        </a:spcAft>
        <a:defRPr sz="3600">
          <a:solidFill>
            <a:schemeClr val="bg1"/>
          </a:solidFill>
          <a:latin typeface="Arial Black" pitchFamily="34" charset="0"/>
        </a:defRPr>
      </a:lvl7pPr>
      <a:lvl8pPr marL="1371600" algn="ctr" rtl="0" eaLnBrk="1" fontAlgn="base" hangingPunct="1">
        <a:spcBef>
          <a:spcPct val="0"/>
        </a:spcBef>
        <a:spcAft>
          <a:spcPct val="0"/>
        </a:spcAft>
        <a:defRPr sz="3600">
          <a:solidFill>
            <a:schemeClr val="bg1"/>
          </a:solidFill>
          <a:latin typeface="Arial Black" pitchFamily="34" charset="0"/>
        </a:defRPr>
      </a:lvl8pPr>
      <a:lvl9pPr marL="1828800" algn="ctr" rtl="0" eaLnBrk="1" fontAlgn="base" hangingPunct="1">
        <a:spcBef>
          <a:spcPct val="0"/>
        </a:spcBef>
        <a:spcAft>
          <a:spcPct val="0"/>
        </a:spcAft>
        <a:defRPr sz="3600">
          <a:solidFill>
            <a:schemeClr val="bg1"/>
          </a:solidFill>
          <a:latin typeface="Arial Black" pitchFamily="34" charset="0"/>
        </a:defRPr>
      </a:lvl9pPr>
    </p:titleStyle>
    <p:bodyStyle>
      <a:lvl1pPr marL="342900" indent="-342900" algn="l" rtl="0" eaLnBrk="0" fontAlgn="base" hangingPunct="0">
        <a:spcBef>
          <a:spcPct val="20000"/>
        </a:spcBef>
        <a:spcAft>
          <a:spcPct val="0"/>
        </a:spcAft>
        <a:buBlip>
          <a:blip r:embed="rId16"/>
        </a:buBlip>
        <a:defRPr sz="3200" b="1">
          <a:solidFill>
            <a:srgbClr val="11559A"/>
          </a:solidFill>
          <a:latin typeface="+mn-lt"/>
          <a:ea typeface="+mn-ea"/>
          <a:cs typeface="+mn-cs"/>
        </a:defRPr>
      </a:lvl1pPr>
      <a:lvl2pPr marL="742950" indent="-285750" algn="l" rtl="0" eaLnBrk="0" fontAlgn="base" hangingPunct="0">
        <a:spcBef>
          <a:spcPct val="20000"/>
        </a:spcBef>
        <a:spcAft>
          <a:spcPct val="0"/>
        </a:spcAft>
        <a:buBlip>
          <a:blip r:embed="rId16"/>
        </a:buBlip>
        <a:defRPr sz="2800" b="1">
          <a:solidFill>
            <a:srgbClr val="4D85C5"/>
          </a:solidFill>
          <a:latin typeface="+mn-lt"/>
        </a:defRPr>
      </a:lvl2pPr>
      <a:lvl3pPr marL="1143000" indent="-228600" algn="l" rtl="0" eaLnBrk="0" fontAlgn="base" hangingPunct="0">
        <a:spcBef>
          <a:spcPct val="20000"/>
        </a:spcBef>
        <a:spcAft>
          <a:spcPct val="0"/>
        </a:spcAft>
        <a:buBlip>
          <a:blip r:embed="rId16"/>
        </a:buBlip>
        <a:defRPr sz="2400" b="1">
          <a:solidFill>
            <a:srgbClr val="FF8A00"/>
          </a:solidFill>
          <a:latin typeface="+mn-lt"/>
        </a:defRPr>
      </a:lvl3pPr>
      <a:lvl4pPr marL="1600200" indent="-228600" algn="l" rtl="0" eaLnBrk="0" fontAlgn="base" hangingPunct="0">
        <a:spcBef>
          <a:spcPct val="20000"/>
        </a:spcBef>
        <a:spcAft>
          <a:spcPct val="0"/>
        </a:spcAft>
        <a:buBlip>
          <a:blip r:embed="rId16"/>
        </a:buBlip>
        <a:defRPr sz="2000" b="1">
          <a:solidFill>
            <a:srgbClr val="11559A"/>
          </a:solidFill>
          <a:latin typeface="+mn-lt"/>
        </a:defRPr>
      </a:lvl4pPr>
      <a:lvl5pPr marL="2057400" indent="-228600" algn="l" rtl="0" eaLnBrk="0" fontAlgn="base" hangingPunct="0">
        <a:spcBef>
          <a:spcPct val="20000"/>
        </a:spcBef>
        <a:spcAft>
          <a:spcPct val="0"/>
        </a:spcAft>
        <a:buBlip>
          <a:blip r:embed="rId16"/>
        </a:buBlip>
        <a:defRPr sz="2000" b="1">
          <a:solidFill>
            <a:srgbClr val="4D85C5"/>
          </a:solidFill>
          <a:latin typeface="+mn-lt"/>
        </a:defRPr>
      </a:lvl5pPr>
      <a:lvl6pPr marL="2514600" indent="-228600" algn="l" rtl="0" eaLnBrk="1" fontAlgn="base" hangingPunct="1">
        <a:spcBef>
          <a:spcPct val="20000"/>
        </a:spcBef>
        <a:spcAft>
          <a:spcPct val="0"/>
        </a:spcAft>
        <a:buBlip>
          <a:blip r:embed="rId16"/>
        </a:buBlip>
        <a:defRPr sz="2000" b="1">
          <a:solidFill>
            <a:srgbClr val="1877DA"/>
          </a:solidFill>
          <a:latin typeface="+mn-lt"/>
        </a:defRPr>
      </a:lvl6pPr>
      <a:lvl7pPr marL="2971800" indent="-228600" algn="l" rtl="0" eaLnBrk="1" fontAlgn="base" hangingPunct="1">
        <a:spcBef>
          <a:spcPct val="20000"/>
        </a:spcBef>
        <a:spcAft>
          <a:spcPct val="0"/>
        </a:spcAft>
        <a:buBlip>
          <a:blip r:embed="rId16"/>
        </a:buBlip>
        <a:defRPr sz="2000" b="1">
          <a:solidFill>
            <a:srgbClr val="1877DA"/>
          </a:solidFill>
          <a:latin typeface="+mn-lt"/>
        </a:defRPr>
      </a:lvl7pPr>
      <a:lvl8pPr marL="3429000" indent="-228600" algn="l" rtl="0" eaLnBrk="1" fontAlgn="base" hangingPunct="1">
        <a:spcBef>
          <a:spcPct val="20000"/>
        </a:spcBef>
        <a:spcAft>
          <a:spcPct val="0"/>
        </a:spcAft>
        <a:buBlip>
          <a:blip r:embed="rId16"/>
        </a:buBlip>
        <a:defRPr sz="2000" b="1">
          <a:solidFill>
            <a:srgbClr val="1877DA"/>
          </a:solidFill>
          <a:latin typeface="+mn-lt"/>
        </a:defRPr>
      </a:lvl8pPr>
      <a:lvl9pPr marL="3886200" indent="-228600" algn="l" rtl="0" eaLnBrk="1" fontAlgn="base" hangingPunct="1">
        <a:spcBef>
          <a:spcPct val="20000"/>
        </a:spcBef>
        <a:spcAft>
          <a:spcPct val="0"/>
        </a:spcAft>
        <a:buBlip>
          <a:blip r:embed="rId16"/>
        </a:buBlip>
        <a:defRPr sz="2000" b="1">
          <a:solidFill>
            <a:srgbClr val="1877D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096829-AA71-4B19-8CFC-FEF23640E5C9}"/>
              </a:ext>
            </a:extLst>
          </p:cNvPr>
          <p:cNvSpPr>
            <a:spLocks noGrp="1"/>
          </p:cNvSpPr>
          <p:nvPr>
            <p:ph type="ctrTitle"/>
          </p:nvPr>
        </p:nvSpPr>
        <p:spPr/>
        <p:txBody>
          <a:bodyPr/>
          <a:lstStyle/>
          <a:p>
            <a:r>
              <a:rPr lang="en-AU" sz="4400" dirty="0">
                <a:solidFill>
                  <a:srgbClr val="11559A"/>
                </a:solidFill>
              </a:rPr>
              <a:t>Written Quiz</a:t>
            </a:r>
            <a:br>
              <a:rPr lang="en-AU" sz="3600" dirty="0">
                <a:solidFill>
                  <a:srgbClr val="11559A"/>
                </a:solidFill>
              </a:rPr>
            </a:br>
            <a:endParaRPr lang="en-AU" dirty="0">
              <a:solidFill>
                <a:srgbClr val="11559A"/>
              </a:solidFill>
            </a:endParaRPr>
          </a:p>
        </p:txBody>
      </p:sp>
      <p:sp>
        <p:nvSpPr>
          <p:cNvPr id="5" name="Subtitle 4">
            <a:extLst>
              <a:ext uri="{FF2B5EF4-FFF2-40B4-BE49-F238E27FC236}">
                <a16:creationId xmlns:a16="http://schemas.microsoft.com/office/drawing/2014/main" id="{865CEF91-8E79-4920-B892-46B95A751A23}"/>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3479708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9144000" cy="836613"/>
          </a:xfrm>
        </p:spPr>
        <p:txBody>
          <a:bodyPr/>
          <a:lstStyle/>
          <a:p>
            <a:pPr eaLnBrk="1" hangingPunct="1"/>
            <a:r>
              <a:rPr lang="en-AU"/>
              <a:t>Question 5</a:t>
            </a:r>
          </a:p>
        </p:txBody>
      </p:sp>
      <p:sp>
        <p:nvSpPr>
          <p:cNvPr id="12291" name="Rectangle 3"/>
          <p:cNvSpPr>
            <a:spLocks noGrp="1" noChangeArrowheads="1"/>
          </p:cNvSpPr>
          <p:nvPr>
            <p:ph idx="1"/>
          </p:nvPr>
        </p:nvSpPr>
        <p:spPr/>
        <p:txBody>
          <a:bodyPr/>
          <a:lstStyle/>
          <a:p>
            <a:pPr marL="609600" indent="-609600" eaLnBrk="1" hangingPunct="1">
              <a:buFontTx/>
              <a:buAutoNum type="arabicPeriod" startAt="5"/>
            </a:pPr>
            <a:r>
              <a:rPr lang="en-AU"/>
              <a:t>When is Moment 5?</a:t>
            </a:r>
          </a:p>
          <a:p>
            <a:pPr marL="609600" indent="-609600" eaLnBrk="1" hangingPunct="1">
              <a:buFontTx/>
              <a:buNone/>
            </a:pPr>
            <a:endParaRPr lang="en-AU"/>
          </a:p>
          <a:p>
            <a:pPr marL="609600" indent="-609600" eaLnBrk="1" hangingPunct="1">
              <a:buFontTx/>
              <a:buNone/>
            </a:pPr>
            <a:r>
              <a:rPr lang="en-AU" sz="2900">
                <a:solidFill>
                  <a:srgbClr val="4F78D6"/>
                </a:solidFill>
              </a:rPr>
              <a:t>A		After touching a patient’s surroundings</a:t>
            </a:r>
          </a:p>
          <a:p>
            <a:pPr marL="609600" indent="-609600" eaLnBrk="1" hangingPunct="1">
              <a:buFontTx/>
              <a:buNone/>
            </a:pPr>
            <a:r>
              <a:rPr lang="en-AU">
                <a:solidFill>
                  <a:srgbClr val="4F78D6"/>
                </a:solidFill>
              </a:rPr>
              <a:t>B		After touching a patient</a:t>
            </a:r>
          </a:p>
          <a:p>
            <a:pPr marL="609600" indent="-609600" eaLnBrk="1" hangingPunct="1">
              <a:buFontTx/>
              <a:buNone/>
            </a:pPr>
            <a:r>
              <a:rPr lang="en-AU">
                <a:solidFill>
                  <a:srgbClr val="4F78D6"/>
                </a:solidFill>
              </a:rPr>
              <a:t>C		After touching a patient’s IV</a:t>
            </a:r>
          </a:p>
          <a:p>
            <a:pPr marL="609600" indent="-609600" eaLnBrk="1" hangingPunct="1">
              <a:buFontTx/>
              <a:buNone/>
            </a:pPr>
            <a:r>
              <a:rPr lang="en-AU">
                <a:solidFill>
                  <a:srgbClr val="4F78D6"/>
                </a:solidFill>
              </a:rPr>
              <a:t>D		After touching a patient’s IDC</a:t>
            </a:r>
          </a:p>
        </p:txBody>
      </p:sp>
      <p:sp>
        <p:nvSpPr>
          <p:cNvPr id="12292" name="Oval 4"/>
          <p:cNvSpPr>
            <a:spLocks noChangeArrowheads="1"/>
          </p:cNvSpPr>
          <p:nvPr/>
        </p:nvSpPr>
        <p:spPr bwMode="auto">
          <a:xfrm>
            <a:off x="0" y="2143125"/>
            <a:ext cx="9072563" cy="642938"/>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836613"/>
          </a:xfrm>
        </p:spPr>
        <p:txBody>
          <a:bodyPr/>
          <a:lstStyle/>
          <a:p>
            <a:pPr eaLnBrk="1" hangingPunct="1"/>
            <a:r>
              <a:rPr lang="en-AU"/>
              <a:t>Question 6</a:t>
            </a:r>
          </a:p>
        </p:txBody>
      </p:sp>
      <p:sp>
        <p:nvSpPr>
          <p:cNvPr id="13315" name="Rectangle 3"/>
          <p:cNvSpPr>
            <a:spLocks noGrp="1" noChangeArrowheads="1"/>
          </p:cNvSpPr>
          <p:nvPr>
            <p:ph idx="1"/>
          </p:nvPr>
        </p:nvSpPr>
        <p:spPr/>
        <p:txBody>
          <a:bodyPr/>
          <a:lstStyle/>
          <a:p>
            <a:pPr marL="609600" indent="-609600" eaLnBrk="1" hangingPunct="1">
              <a:buFontTx/>
              <a:buAutoNum type="arabicPeriod" startAt="6"/>
            </a:pPr>
            <a:r>
              <a:rPr lang="en-AU"/>
              <a:t>Which of the following are recorded as Moment 1?</a:t>
            </a:r>
          </a:p>
          <a:p>
            <a:pPr marL="609600" indent="-609600" eaLnBrk="1" hangingPunct="1">
              <a:buFontTx/>
              <a:buNone/>
            </a:pPr>
            <a:endParaRPr lang="en-AU"/>
          </a:p>
          <a:p>
            <a:pPr marL="609600" indent="-609600" eaLnBrk="1" hangingPunct="1">
              <a:buFontTx/>
              <a:buNone/>
            </a:pPr>
            <a:r>
              <a:rPr lang="en-AU">
                <a:solidFill>
                  <a:srgbClr val="4F78D6"/>
                </a:solidFill>
              </a:rPr>
              <a:t>A	Any non-invasive observations</a:t>
            </a:r>
          </a:p>
          <a:p>
            <a:pPr marL="609600" indent="-609600" eaLnBrk="1" hangingPunct="1">
              <a:buFontTx/>
              <a:buNone/>
            </a:pPr>
            <a:r>
              <a:rPr lang="en-AU">
                <a:solidFill>
                  <a:srgbClr val="4F78D6"/>
                </a:solidFill>
              </a:rPr>
              <a:t>B	Any non-invasive treatment</a:t>
            </a:r>
          </a:p>
          <a:p>
            <a:pPr marL="609600" indent="-609600" eaLnBrk="1" hangingPunct="1">
              <a:buFontTx/>
              <a:buNone/>
            </a:pPr>
            <a:r>
              <a:rPr lang="en-AU">
                <a:solidFill>
                  <a:srgbClr val="4F78D6"/>
                </a:solidFill>
              </a:rPr>
              <a:t>C	Touching a patient in any way</a:t>
            </a:r>
          </a:p>
          <a:p>
            <a:pPr marL="609600" indent="-609600" eaLnBrk="1" hangingPunct="1">
              <a:buFontTx/>
              <a:buNone/>
            </a:pPr>
            <a:r>
              <a:rPr lang="en-AU">
                <a:solidFill>
                  <a:srgbClr val="4F78D6"/>
                </a:solidFill>
              </a:rPr>
              <a:t>D	All of the above</a:t>
            </a:r>
          </a:p>
        </p:txBody>
      </p:sp>
      <p:sp>
        <p:nvSpPr>
          <p:cNvPr id="13316" name="Oval 4"/>
          <p:cNvSpPr>
            <a:spLocks noChangeArrowheads="1"/>
          </p:cNvSpPr>
          <p:nvPr/>
        </p:nvSpPr>
        <p:spPr bwMode="auto">
          <a:xfrm>
            <a:off x="285750" y="4286250"/>
            <a:ext cx="4357688" cy="857250"/>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836613"/>
          </a:xfrm>
        </p:spPr>
        <p:txBody>
          <a:bodyPr/>
          <a:lstStyle/>
          <a:p>
            <a:pPr eaLnBrk="1" hangingPunct="1"/>
            <a:r>
              <a:rPr lang="en-AU"/>
              <a:t>Question 7</a:t>
            </a:r>
          </a:p>
        </p:txBody>
      </p:sp>
      <p:sp>
        <p:nvSpPr>
          <p:cNvPr id="14339" name="Rectangle 3"/>
          <p:cNvSpPr>
            <a:spLocks noGrp="1" noChangeArrowheads="1"/>
          </p:cNvSpPr>
          <p:nvPr>
            <p:ph idx="1"/>
          </p:nvPr>
        </p:nvSpPr>
        <p:spPr/>
        <p:txBody>
          <a:bodyPr/>
          <a:lstStyle/>
          <a:p>
            <a:pPr marL="609600" indent="-609600" eaLnBrk="1" hangingPunct="1">
              <a:buFontTx/>
              <a:buAutoNum type="arabicPeriod" startAt="7"/>
            </a:pPr>
            <a:r>
              <a:rPr lang="en-AU"/>
              <a:t>Which of the following are recorded as Moment 2?</a:t>
            </a:r>
          </a:p>
          <a:p>
            <a:pPr marL="609600" indent="-609600" eaLnBrk="1" hangingPunct="1">
              <a:buFontTx/>
              <a:buNone/>
            </a:pPr>
            <a:endParaRPr lang="en-AU"/>
          </a:p>
          <a:p>
            <a:pPr marL="609600" indent="-609600" eaLnBrk="1" hangingPunct="1">
              <a:buFontTx/>
              <a:buNone/>
            </a:pPr>
            <a:r>
              <a:rPr lang="en-AU">
                <a:solidFill>
                  <a:srgbClr val="4F78D6"/>
                </a:solidFill>
              </a:rPr>
              <a:t>A	Preparation of oral medication</a:t>
            </a:r>
          </a:p>
          <a:p>
            <a:pPr marL="609600" indent="-609600" eaLnBrk="1" hangingPunct="1">
              <a:buFontTx/>
              <a:buNone/>
            </a:pPr>
            <a:r>
              <a:rPr lang="en-AU">
                <a:solidFill>
                  <a:srgbClr val="4F78D6"/>
                </a:solidFill>
              </a:rPr>
              <a:t>B	Feeding a patient</a:t>
            </a:r>
          </a:p>
          <a:p>
            <a:pPr marL="609600" indent="-609600" eaLnBrk="1" hangingPunct="1">
              <a:buFontTx/>
              <a:buNone/>
            </a:pPr>
            <a:r>
              <a:rPr lang="en-AU" sz="2800">
                <a:solidFill>
                  <a:srgbClr val="4F78D6"/>
                </a:solidFill>
              </a:rPr>
              <a:t>C	Insertion of a needle into the patient’s skin</a:t>
            </a:r>
          </a:p>
          <a:p>
            <a:pPr marL="609600" indent="-609600" eaLnBrk="1" hangingPunct="1">
              <a:buFontTx/>
              <a:buNone/>
            </a:pPr>
            <a:r>
              <a:rPr lang="en-AU">
                <a:solidFill>
                  <a:srgbClr val="4F78D6"/>
                </a:solidFill>
              </a:rPr>
              <a:t>D	All of the above</a:t>
            </a:r>
          </a:p>
        </p:txBody>
      </p:sp>
      <p:sp>
        <p:nvSpPr>
          <p:cNvPr id="14340" name="Oval 4"/>
          <p:cNvSpPr>
            <a:spLocks noChangeArrowheads="1"/>
          </p:cNvSpPr>
          <p:nvPr/>
        </p:nvSpPr>
        <p:spPr bwMode="auto">
          <a:xfrm>
            <a:off x="179388" y="3714750"/>
            <a:ext cx="8785225" cy="714375"/>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0"/>
            <a:ext cx="9144000" cy="836613"/>
          </a:xfrm>
        </p:spPr>
        <p:txBody>
          <a:bodyPr/>
          <a:lstStyle/>
          <a:p>
            <a:pPr eaLnBrk="1" hangingPunct="1"/>
            <a:r>
              <a:rPr lang="en-AU"/>
              <a:t>Question 8</a:t>
            </a:r>
          </a:p>
        </p:txBody>
      </p:sp>
      <p:sp>
        <p:nvSpPr>
          <p:cNvPr id="15363" name="Rectangle 3"/>
          <p:cNvSpPr>
            <a:spLocks noGrp="1" noChangeArrowheads="1"/>
          </p:cNvSpPr>
          <p:nvPr>
            <p:ph idx="1"/>
          </p:nvPr>
        </p:nvSpPr>
        <p:spPr/>
        <p:txBody>
          <a:bodyPr/>
          <a:lstStyle/>
          <a:p>
            <a:pPr marL="609600" indent="-609600" eaLnBrk="1" hangingPunct="1">
              <a:buFontTx/>
              <a:buAutoNum type="arabicPeriod" startAt="8"/>
            </a:pPr>
            <a:r>
              <a:rPr lang="en-AU"/>
              <a:t>Which of the following are recorded as Moment 3?</a:t>
            </a:r>
          </a:p>
          <a:p>
            <a:pPr marL="609600" indent="-609600" eaLnBrk="1" hangingPunct="1">
              <a:buFontTx/>
              <a:buNone/>
            </a:pPr>
            <a:endParaRPr lang="en-AU"/>
          </a:p>
          <a:p>
            <a:pPr marL="609600" indent="-609600" eaLnBrk="1" hangingPunct="1">
              <a:buFontTx/>
              <a:buNone/>
            </a:pPr>
            <a:r>
              <a:rPr lang="en-AU">
                <a:solidFill>
                  <a:srgbClr val="4F78D6"/>
                </a:solidFill>
              </a:rPr>
              <a:t>A    	After any Moment 2</a:t>
            </a:r>
          </a:p>
          <a:p>
            <a:pPr marL="609600" indent="-609600" eaLnBrk="1" hangingPunct="1">
              <a:buFontTx/>
              <a:buNone/>
            </a:pPr>
            <a:r>
              <a:rPr lang="en-AU">
                <a:solidFill>
                  <a:srgbClr val="4F78D6"/>
                </a:solidFill>
              </a:rPr>
              <a:t>B		After any body fluid exposure</a:t>
            </a:r>
          </a:p>
          <a:p>
            <a:pPr marL="609600" indent="-609600" eaLnBrk="1" hangingPunct="1">
              <a:buFontTx/>
              <a:buNone/>
            </a:pPr>
            <a:r>
              <a:rPr lang="en-AU">
                <a:solidFill>
                  <a:srgbClr val="4F78D6"/>
                </a:solidFill>
              </a:rPr>
              <a:t>C    	After cleaning up a spill of urine on 	the floor</a:t>
            </a:r>
          </a:p>
          <a:p>
            <a:pPr marL="609600" indent="-609600" eaLnBrk="1" hangingPunct="1">
              <a:buFontTx/>
              <a:buNone/>
            </a:pPr>
            <a:r>
              <a:rPr lang="en-AU">
                <a:solidFill>
                  <a:srgbClr val="4F78D6"/>
                </a:solidFill>
              </a:rPr>
              <a:t>D		All of the above </a:t>
            </a:r>
          </a:p>
        </p:txBody>
      </p:sp>
      <p:sp>
        <p:nvSpPr>
          <p:cNvPr id="15364" name="Oval 4"/>
          <p:cNvSpPr>
            <a:spLocks noChangeArrowheads="1"/>
          </p:cNvSpPr>
          <p:nvPr/>
        </p:nvSpPr>
        <p:spPr bwMode="auto">
          <a:xfrm>
            <a:off x="214313" y="4786313"/>
            <a:ext cx="4824412" cy="792162"/>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4000" cy="836613"/>
          </a:xfrm>
        </p:spPr>
        <p:txBody>
          <a:bodyPr/>
          <a:lstStyle/>
          <a:p>
            <a:pPr eaLnBrk="1" hangingPunct="1"/>
            <a:r>
              <a:rPr lang="en-AU"/>
              <a:t>Question 9</a:t>
            </a:r>
          </a:p>
        </p:txBody>
      </p:sp>
      <p:sp>
        <p:nvSpPr>
          <p:cNvPr id="16387" name="Rectangle 3"/>
          <p:cNvSpPr>
            <a:spLocks noGrp="1" noChangeArrowheads="1"/>
          </p:cNvSpPr>
          <p:nvPr>
            <p:ph idx="1"/>
          </p:nvPr>
        </p:nvSpPr>
        <p:spPr/>
        <p:txBody>
          <a:bodyPr/>
          <a:lstStyle/>
          <a:p>
            <a:pPr marL="609600" indent="-609600" eaLnBrk="1" hangingPunct="1">
              <a:lnSpc>
                <a:spcPct val="90000"/>
              </a:lnSpc>
              <a:buFontTx/>
              <a:buAutoNum type="arabicPeriod" startAt="9"/>
            </a:pPr>
            <a:r>
              <a:rPr lang="en-AU"/>
              <a:t>Which of the following are recorded as Moment 4?</a:t>
            </a:r>
          </a:p>
          <a:p>
            <a:pPr marL="609600" indent="-609600" eaLnBrk="1" hangingPunct="1">
              <a:lnSpc>
                <a:spcPct val="90000"/>
              </a:lnSpc>
              <a:buFontTx/>
              <a:buNone/>
            </a:pPr>
            <a:endParaRPr lang="en-AU"/>
          </a:p>
          <a:p>
            <a:pPr marL="609600" indent="-609600" eaLnBrk="1" hangingPunct="1">
              <a:lnSpc>
                <a:spcPct val="90000"/>
              </a:lnSpc>
              <a:buFontTx/>
              <a:buNone/>
            </a:pPr>
            <a:r>
              <a:rPr lang="en-AU">
                <a:solidFill>
                  <a:srgbClr val="4F78D6"/>
                </a:solidFill>
              </a:rPr>
              <a:t>A		After a body fluid exposure risk</a:t>
            </a:r>
          </a:p>
          <a:p>
            <a:pPr marL="609600" indent="-609600" eaLnBrk="1" hangingPunct="1">
              <a:lnSpc>
                <a:spcPct val="90000"/>
              </a:lnSpc>
              <a:buFontTx/>
              <a:buNone/>
            </a:pPr>
            <a:r>
              <a:rPr lang="en-AU">
                <a:solidFill>
                  <a:srgbClr val="4F78D6"/>
                </a:solidFill>
              </a:rPr>
              <a:t>B		After a Moment 1</a:t>
            </a:r>
          </a:p>
          <a:p>
            <a:pPr marL="609600" indent="-609600" eaLnBrk="1" hangingPunct="1">
              <a:lnSpc>
                <a:spcPct val="90000"/>
              </a:lnSpc>
              <a:buFontTx/>
              <a:buNone/>
            </a:pPr>
            <a:r>
              <a:rPr lang="en-AU">
                <a:solidFill>
                  <a:srgbClr val="4F78D6"/>
                </a:solidFill>
              </a:rPr>
              <a:t>C		After any Moment 2</a:t>
            </a:r>
          </a:p>
          <a:p>
            <a:pPr marL="609600" indent="-609600" eaLnBrk="1" hangingPunct="1">
              <a:lnSpc>
                <a:spcPct val="90000"/>
              </a:lnSpc>
              <a:buFontTx/>
              <a:buNone/>
            </a:pPr>
            <a:r>
              <a:rPr lang="en-AU">
                <a:solidFill>
                  <a:srgbClr val="4F78D6"/>
                </a:solidFill>
              </a:rPr>
              <a:t>D		After touching the patient’s 	surroundings without touching the 	patient</a:t>
            </a:r>
          </a:p>
        </p:txBody>
      </p:sp>
      <p:sp>
        <p:nvSpPr>
          <p:cNvPr id="16388" name="Oval 4"/>
          <p:cNvSpPr>
            <a:spLocks noChangeArrowheads="1"/>
          </p:cNvSpPr>
          <p:nvPr/>
        </p:nvSpPr>
        <p:spPr bwMode="auto">
          <a:xfrm>
            <a:off x="214313" y="3000375"/>
            <a:ext cx="5616575" cy="647700"/>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836613"/>
          </a:xfrm>
        </p:spPr>
        <p:txBody>
          <a:bodyPr/>
          <a:lstStyle/>
          <a:p>
            <a:pPr eaLnBrk="1" hangingPunct="1"/>
            <a:r>
              <a:rPr lang="en-AU"/>
              <a:t>Question 10</a:t>
            </a:r>
          </a:p>
        </p:txBody>
      </p:sp>
      <p:sp>
        <p:nvSpPr>
          <p:cNvPr id="17411" name="Rectangle 3"/>
          <p:cNvSpPr>
            <a:spLocks noGrp="1" noChangeArrowheads="1"/>
          </p:cNvSpPr>
          <p:nvPr>
            <p:ph idx="1"/>
          </p:nvPr>
        </p:nvSpPr>
        <p:spPr/>
        <p:txBody>
          <a:bodyPr/>
          <a:lstStyle/>
          <a:p>
            <a:pPr marL="533400" indent="-533400" eaLnBrk="1" hangingPunct="1">
              <a:lnSpc>
                <a:spcPct val="80000"/>
              </a:lnSpc>
              <a:buFontTx/>
              <a:buAutoNum type="arabicPeriod" startAt="10"/>
            </a:pPr>
            <a:r>
              <a:rPr lang="en-AU"/>
              <a:t>Which of the following are recorded as Moment 5?</a:t>
            </a:r>
          </a:p>
          <a:p>
            <a:pPr marL="533400" indent="-533400" eaLnBrk="1" hangingPunct="1">
              <a:lnSpc>
                <a:spcPct val="80000"/>
              </a:lnSpc>
              <a:buFontTx/>
              <a:buNone/>
            </a:pPr>
            <a:endParaRPr lang="en-AU" sz="2800"/>
          </a:p>
          <a:p>
            <a:pPr marL="533400" indent="-533400" eaLnBrk="1" hangingPunct="1">
              <a:lnSpc>
                <a:spcPct val="80000"/>
              </a:lnSpc>
              <a:buFontTx/>
              <a:buNone/>
            </a:pPr>
            <a:r>
              <a:rPr lang="en-AU" sz="2800">
                <a:solidFill>
                  <a:srgbClr val="4F78D6"/>
                </a:solidFill>
              </a:rPr>
              <a:t>A		After touching the patient’s surroundings 	after touching the patient</a:t>
            </a:r>
          </a:p>
          <a:p>
            <a:pPr marL="533400" indent="-533400" eaLnBrk="1" hangingPunct="1">
              <a:lnSpc>
                <a:spcPct val="80000"/>
              </a:lnSpc>
              <a:buFontTx/>
              <a:buNone/>
            </a:pPr>
            <a:r>
              <a:rPr lang="en-AU" sz="2800">
                <a:solidFill>
                  <a:srgbClr val="4F78D6"/>
                </a:solidFill>
              </a:rPr>
              <a:t>B		After touching the patient’s surroundings 	without touching the patient</a:t>
            </a:r>
          </a:p>
          <a:p>
            <a:pPr marL="533400" indent="-533400" eaLnBrk="1" hangingPunct="1">
              <a:lnSpc>
                <a:spcPct val="80000"/>
              </a:lnSpc>
              <a:buFontTx/>
              <a:buNone/>
            </a:pPr>
            <a:r>
              <a:rPr lang="en-AU" sz="2800">
                <a:solidFill>
                  <a:srgbClr val="4F78D6"/>
                </a:solidFill>
              </a:rPr>
              <a:t>C		After touching the patient’s surroundings 	whilst cleaning up a urine spill</a:t>
            </a:r>
          </a:p>
          <a:p>
            <a:pPr marL="533400" indent="-533400" eaLnBrk="1" hangingPunct="1">
              <a:lnSpc>
                <a:spcPct val="80000"/>
              </a:lnSpc>
              <a:buFontTx/>
              <a:buNone/>
            </a:pPr>
            <a:r>
              <a:rPr lang="en-AU" sz="2800">
                <a:solidFill>
                  <a:srgbClr val="4F78D6"/>
                </a:solidFill>
              </a:rPr>
              <a:t>D		After touching a patient’s bed curtain 	partition</a:t>
            </a:r>
          </a:p>
        </p:txBody>
      </p:sp>
      <p:sp>
        <p:nvSpPr>
          <p:cNvPr id="17412" name="Oval 4"/>
          <p:cNvSpPr>
            <a:spLocks noChangeArrowheads="1"/>
          </p:cNvSpPr>
          <p:nvPr/>
        </p:nvSpPr>
        <p:spPr bwMode="auto">
          <a:xfrm>
            <a:off x="214313" y="2924175"/>
            <a:ext cx="8713787" cy="936625"/>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836613"/>
          </a:xfrm>
        </p:spPr>
        <p:txBody>
          <a:bodyPr/>
          <a:lstStyle/>
          <a:p>
            <a:pPr eaLnBrk="1" hangingPunct="1"/>
            <a:r>
              <a:rPr lang="en-AU"/>
              <a:t>Question 11</a:t>
            </a:r>
          </a:p>
        </p:txBody>
      </p:sp>
      <p:sp>
        <p:nvSpPr>
          <p:cNvPr id="18435" name="Rectangle 3"/>
          <p:cNvSpPr>
            <a:spLocks noGrp="1" noChangeArrowheads="1"/>
          </p:cNvSpPr>
          <p:nvPr>
            <p:ph idx="1"/>
          </p:nvPr>
        </p:nvSpPr>
        <p:spPr/>
        <p:txBody>
          <a:bodyPr/>
          <a:lstStyle/>
          <a:p>
            <a:pPr marL="609600" indent="-609600" eaLnBrk="1" hangingPunct="1">
              <a:buFontTx/>
              <a:buAutoNum type="arabicPeriod" startAt="11"/>
            </a:pPr>
            <a:r>
              <a:rPr lang="en-AU"/>
              <a:t>When should Moment 1 be recorded?</a:t>
            </a:r>
          </a:p>
          <a:p>
            <a:pPr marL="609600" indent="-609600" eaLnBrk="1" hangingPunct="1">
              <a:buFontTx/>
              <a:buNone/>
            </a:pPr>
            <a:r>
              <a:rPr lang="en-AU"/>
              <a:t>After observing HCW HH action:</a:t>
            </a:r>
          </a:p>
          <a:p>
            <a:pPr marL="609600" indent="-609600" eaLnBrk="1" hangingPunct="1">
              <a:buFontTx/>
              <a:buNone/>
            </a:pPr>
            <a:endParaRPr lang="en-AU"/>
          </a:p>
          <a:p>
            <a:pPr marL="609600" indent="-609600" eaLnBrk="1" hangingPunct="1">
              <a:buFontTx/>
              <a:buNone/>
            </a:pPr>
            <a:r>
              <a:rPr lang="en-AU" sz="3000">
                <a:solidFill>
                  <a:srgbClr val="4F78D6"/>
                </a:solidFill>
              </a:rPr>
              <a:t>A		Prior to touching a non-occupied 	patient bed</a:t>
            </a:r>
          </a:p>
          <a:p>
            <a:pPr marL="609600" indent="-609600" eaLnBrk="1" hangingPunct="1">
              <a:buFontTx/>
              <a:buNone/>
            </a:pPr>
            <a:r>
              <a:rPr lang="en-AU" sz="3000">
                <a:solidFill>
                  <a:srgbClr val="4F78D6"/>
                </a:solidFill>
              </a:rPr>
              <a:t>B		Prior to touching a specimen jar</a:t>
            </a:r>
          </a:p>
          <a:p>
            <a:pPr marL="609600" indent="-609600" eaLnBrk="1" hangingPunct="1">
              <a:buFontTx/>
              <a:buNone/>
            </a:pPr>
            <a:r>
              <a:rPr lang="en-AU" sz="3000">
                <a:solidFill>
                  <a:srgbClr val="4F78D6"/>
                </a:solidFill>
              </a:rPr>
              <a:t>C		Prior to touching a patient</a:t>
            </a:r>
          </a:p>
          <a:p>
            <a:pPr marL="609600" indent="-609600" eaLnBrk="1" hangingPunct="1">
              <a:buFontTx/>
              <a:buNone/>
            </a:pPr>
            <a:r>
              <a:rPr lang="en-AU" sz="3000">
                <a:solidFill>
                  <a:srgbClr val="4F78D6"/>
                </a:solidFill>
              </a:rPr>
              <a:t>D		Prior to touching a patient’s 	surroundings without touching a patient </a:t>
            </a:r>
          </a:p>
        </p:txBody>
      </p:sp>
      <p:sp>
        <p:nvSpPr>
          <p:cNvPr id="18436" name="Oval 4"/>
          <p:cNvSpPr>
            <a:spLocks noChangeArrowheads="1"/>
          </p:cNvSpPr>
          <p:nvPr/>
        </p:nvSpPr>
        <p:spPr bwMode="auto">
          <a:xfrm>
            <a:off x="250825" y="4221163"/>
            <a:ext cx="6911975" cy="720725"/>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836613"/>
          </a:xfrm>
        </p:spPr>
        <p:txBody>
          <a:bodyPr/>
          <a:lstStyle/>
          <a:p>
            <a:pPr eaLnBrk="1" hangingPunct="1"/>
            <a:r>
              <a:rPr lang="en-AU"/>
              <a:t>Question 12</a:t>
            </a:r>
          </a:p>
        </p:txBody>
      </p:sp>
      <p:sp>
        <p:nvSpPr>
          <p:cNvPr id="19459" name="Rectangle 3"/>
          <p:cNvSpPr>
            <a:spLocks noGrp="1" noChangeArrowheads="1"/>
          </p:cNvSpPr>
          <p:nvPr>
            <p:ph idx="1"/>
          </p:nvPr>
        </p:nvSpPr>
        <p:spPr/>
        <p:txBody>
          <a:bodyPr/>
          <a:lstStyle/>
          <a:p>
            <a:pPr marL="609600" indent="-609600" eaLnBrk="1" hangingPunct="1">
              <a:buFontTx/>
              <a:buAutoNum type="arabicPeriod" startAt="12"/>
            </a:pPr>
            <a:r>
              <a:rPr lang="en-AU"/>
              <a:t>When should Moment 2 be recorded?</a:t>
            </a:r>
          </a:p>
          <a:p>
            <a:pPr marL="609600" indent="-609600" eaLnBrk="1" hangingPunct="1">
              <a:buFontTx/>
              <a:buNone/>
            </a:pPr>
            <a:r>
              <a:rPr lang="en-AU"/>
              <a:t>After observing HCW HH action:</a:t>
            </a:r>
          </a:p>
          <a:p>
            <a:pPr marL="609600" indent="-609600" eaLnBrk="1" hangingPunct="1">
              <a:buFontTx/>
              <a:buNone/>
            </a:pPr>
            <a:endParaRPr lang="en-AU"/>
          </a:p>
          <a:p>
            <a:pPr marL="609600" indent="-609600" eaLnBrk="1" hangingPunct="1">
              <a:buFontTx/>
              <a:buNone/>
            </a:pPr>
            <a:r>
              <a:rPr lang="en-AU">
                <a:solidFill>
                  <a:srgbClr val="4F78D6"/>
                </a:solidFill>
              </a:rPr>
              <a:t>A</a:t>
            </a:r>
            <a:r>
              <a:rPr lang="en-AU"/>
              <a:t>		</a:t>
            </a:r>
            <a:r>
              <a:rPr lang="en-AU">
                <a:solidFill>
                  <a:srgbClr val="4F78D6"/>
                </a:solidFill>
              </a:rPr>
              <a:t>Prior to touching a patient bed</a:t>
            </a:r>
          </a:p>
          <a:p>
            <a:pPr marL="609600" indent="-609600" eaLnBrk="1" hangingPunct="1">
              <a:buFontTx/>
              <a:buNone/>
            </a:pPr>
            <a:r>
              <a:rPr lang="en-AU">
                <a:solidFill>
                  <a:srgbClr val="4F78D6"/>
                </a:solidFill>
              </a:rPr>
              <a:t>B		Prior to any procedure</a:t>
            </a:r>
          </a:p>
          <a:p>
            <a:pPr marL="609600" indent="-609600" eaLnBrk="1" hangingPunct="1">
              <a:buFontTx/>
              <a:buNone/>
            </a:pPr>
            <a:r>
              <a:rPr lang="en-AU">
                <a:solidFill>
                  <a:srgbClr val="4F78D6"/>
                </a:solidFill>
              </a:rPr>
              <a:t>C		Prior to cleaning up a urine spill</a:t>
            </a:r>
          </a:p>
          <a:p>
            <a:pPr marL="609600" indent="-609600" eaLnBrk="1" hangingPunct="1">
              <a:buFontTx/>
              <a:buNone/>
            </a:pPr>
            <a:r>
              <a:rPr lang="en-AU">
                <a:solidFill>
                  <a:srgbClr val="4F78D6"/>
                </a:solidFill>
              </a:rPr>
              <a:t>D		Prior to touching a patient </a:t>
            </a:r>
          </a:p>
        </p:txBody>
      </p:sp>
      <p:sp>
        <p:nvSpPr>
          <p:cNvPr id="19460" name="Oval 4"/>
          <p:cNvSpPr>
            <a:spLocks noChangeArrowheads="1"/>
          </p:cNvSpPr>
          <p:nvPr/>
        </p:nvSpPr>
        <p:spPr bwMode="auto">
          <a:xfrm>
            <a:off x="250825" y="3284538"/>
            <a:ext cx="6588125" cy="720725"/>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836613"/>
          </a:xfrm>
        </p:spPr>
        <p:txBody>
          <a:bodyPr/>
          <a:lstStyle/>
          <a:p>
            <a:pPr eaLnBrk="1" hangingPunct="1"/>
            <a:r>
              <a:rPr lang="en-AU"/>
              <a:t>Question 13</a:t>
            </a:r>
          </a:p>
        </p:txBody>
      </p:sp>
      <p:sp>
        <p:nvSpPr>
          <p:cNvPr id="20483" name="Rectangle 3"/>
          <p:cNvSpPr>
            <a:spLocks noGrp="1" noChangeArrowheads="1"/>
          </p:cNvSpPr>
          <p:nvPr>
            <p:ph idx="1"/>
          </p:nvPr>
        </p:nvSpPr>
        <p:spPr/>
        <p:txBody>
          <a:bodyPr/>
          <a:lstStyle/>
          <a:p>
            <a:pPr marL="609600" indent="-609600" eaLnBrk="1" hangingPunct="1">
              <a:buFontTx/>
              <a:buAutoNum type="arabicPeriod" startAt="13"/>
            </a:pPr>
            <a:r>
              <a:rPr lang="en-AU"/>
              <a:t>When should Moment 3 be recorded? </a:t>
            </a:r>
          </a:p>
          <a:p>
            <a:pPr marL="609600" indent="-609600" eaLnBrk="1" hangingPunct="1">
              <a:buFontTx/>
              <a:buNone/>
            </a:pPr>
            <a:r>
              <a:rPr lang="en-AU"/>
              <a:t>After observing HCW HH action:</a:t>
            </a:r>
          </a:p>
          <a:p>
            <a:pPr marL="609600" indent="-609600" eaLnBrk="1" hangingPunct="1">
              <a:buFontTx/>
              <a:buNone/>
            </a:pPr>
            <a:endParaRPr lang="en-AU"/>
          </a:p>
          <a:p>
            <a:pPr marL="609600" indent="-609600" eaLnBrk="1" hangingPunct="1">
              <a:buFontTx/>
              <a:buNone/>
            </a:pPr>
            <a:r>
              <a:rPr lang="en-AU" sz="3000">
                <a:solidFill>
                  <a:srgbClr val="4F78D6"/>
                </a:solidFill>
              </a:rPr>
              <a:t>A</a:t>
            </a:r>
            <a:r>
              <a:rPr lang="en-AU" sz="3000"/>
              <a:t>		</a:t>
            </a:r>
            <a:r>
              <a:rPr lang="en-AU" sz="3000">
                <a:solidFill>
                  <a:srgbClr val="4F78D6"/>
                </a:solidFill>
              </a:rPr>
              <a:t>Immediately after a procedure</a:t>
            </a:r>
          </a:p>
          <a:p>
            <a:pPr marL="609600" indent="-609600" eaLnBrk="1" hangingPunct="1">
              <a:buFontTx/>
              <a:buNone/>
            </a:pPr>
            <a:r>
              <a:rPr lang="en-AU" sz="3000">
                <a:solidFill>
                  <a:srgbClr val="4F78D6"/>
                </a:solidFill>
              </a:rPr>
              <a:t>B		After placing a pathology specimen 	jar in the pathology bag</a:t>
            </a:r>
          </a:p>
          <a:p>
            <a:pPr marL="609600" indent="-609600" eaLnBrk="1" hangingPunct="1">
              <a:buFontTx/>
              <a:buNone/>
            </a:pPr>
            <a:r>
              <a:rPr lang="en-AU" sz="3000">
                <a:solidFill>
                  <a:srgbClr val="4F78D6"/>
                </a:solidFill>
              </a:rPr>
              <a:t>C		Immediately after touching a drainage 	bag</a:t>
            </a:r>
          </a:p>
          <a:p>
            <a:pPr marL="609600" indent="-609600" eaLnBrk="1" hangingPunct="1">
              <a:buFontTx/>
              <a:buNone/>
            </a:pPr>
            <a:r>
              <a:rPr lang="en-AU" sz="3000">
                <a:solidFill>
                  <a:srgbClr val="4F78D6"/>
                </a:solidFill>
              </a:rPr>
              <a:t>D		All of the above</a:t>
            </a:r>
          </a:p>
        </p:txBody>
      </p:sp>
      <p:sp>
        <p:nvSpPr>
          <p:cNvPr id="20484" name="Oval 4"/>
          <p:cNvSpPr>
            <a:spLocks noChangeArrowheads="1"/>
          </p:cNvSpPr>
          <p:nvPr/>
        </p:nvSpPr>
        <p:spPr bwMode="auto">
          <a:xfrm>
            <a:off x="0" y="5300663"/>
            <a:ext cx="5256213" cy="576262"/>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836613"/>
          </a:xfrm>
        </p:spPr>
        <p:txBody>
          <a:bodyPr/>
          <a:lstStyle/>
          <a:p>
            <a:pPr eaLnBrk="1" hangingPunct="1"/>
            <a:r>
              <a:rPr lang="en-AU"/>
              <a:t>Question 14</a:t>
            </a:r>
          </a:p>
        </p:txBody>
      </p:sp>
      <p:sp>
        <p:nvSpPr>
          <p:cNvPr id="21507" name="Rectangle 3"/>
          <p:cNvSpPr>
            <a:spLocks noGrp="1" noChangeArrowheads="1"/>
          </p:cNvSpPr>
          <p:nvPr>
            <p:ph idx="1"/>
          </p:nvPr>
        </p:nvSpPr>
        <p:spPr/>
        <p:txBody>
          <a:bodyPr/>
          <a:lstStyle/>
          <a:p>
            <a:pPr marL="609600" indent="-609600" eaLnBrk="1" hangingPunct="1">
              <a:buFontTx/>
              <a:buAutoNum type="arabicPeriod" startAt="14"/>
            </a:pPr>
            <a:r>
              <a:rPr lang="en-AU"/>
              <a:t>When should Moment 4 be recorded?</a:t>
            </a:r>
          </a:p>
          <a:p>
            <a:pPr marL="609600" indent="-609600" eaLnBrk="1" hangingPunct="1">
              <a:buFontTx/>
              <a:buNone/>
            </a:pPr>
            <a:r>
              <a:rPr lang="en-AU"/>
              <a:t>After observing HCW HH action:</a:t>
            </a:r>
          </a:p>
          <a:p>
            <a:pPr marL="609600" indent="-609600" eaLnBrk="1" hangingPunct="1">
              <a:buFontTx/>
              <a:buNone/>
            </a:pPr>
            <a:endParaRPr lang="en-AU"/>
          </a:p>
          <a:p>
            <a:pPr marL="609600" indent="-609600" eaLnBrk="1" hangingPunct="1">
              <a:buFontTx/>
              <a:buNone/>
            </a:pPr>
            <a:r>
              <a:rPr lang="en-AU" sz="3000">
                <a:solidFill>
                  <a:srgbClr val="4F78D6"/>
                </a:solidFill>
              </a:rPr>
              <a:t>A</a:t>
            </a:r>
            <a:r>
              <a:rPr lang="en-AU" sz="3000"/>
              <a:t>		</a:t>
            </a:r>
            <a:r>
              <a:rPr lang="en-AU" sz="3000">
                <a:solidFill>
                  <a:srgbClr val="4F78D6"/>
                </a:solidFill>
              </a:rPr>
              <a:t>After a Moment 1</a:t>
            </a:r>
          </a:p>
          <a:p>
            <a:pPr marL="609600" indent="-609600" eaLnBrk="1" hangingPunct="1">
              <a:buFontTx/>
              <a:buNone/>
            </a:pPr>
            <a:r>
              <a:rPr lang="en-AU" sz="3000">
                <a:solidFill>
                  <a:srgbClr val="4F78D6"/>
                </a:solidFill>
              </a:rPr>
              <a:t>B		After touching the patient 	surroundings and the patient</a:t>
            </a:r>
          </a:p>
          <a:p>
            <a:pPr marL="609600" indent="-609600" eaLnBrk="1" hangingPunct="1">
              <a:buFontTx/>
              <a:buNone/>
            </a:pPr>
            <a:r>
              <a:rPr lang="en-AU" sz="3000">
                <a:solidFill>
                  <a:srgbClr val="4F78D6"/>
                </a:solidFill>
              </a:rPr>
              <a:t>C		After touching the patient before 	touching the curtains</a:t>
            </a:r>
          </a:p>
          <a:p>
            <a:pPr marL="609600" indent="-609600" eaLnBrk="1" hangingPunct="1">
              <a:buFontTx/>
              <a:buNone/>
            </a:pPr>
            <a:r>
              <a:rPr lang="en-AU" sz="3000">
                <a:solidFill>
                  <a:srgbClr val="4F78D6"/>
                </a:solidFill>
              </a:rPr>
              <a:t>D		All of the above</a:t>
            </a:r>
          </a:p>
        </p:txBody>
      </p:sp>
      <p:sp>
        <p:nvSpPr>
          <p:cNvPr id="21508" name="Oval 4"/>
          <p:cNvSpPr>
            <a:spLocks noChangeArrowheads="1"/>
          </p:cNvSpPr>
          <p:nvPr/>
        </p:nvSpPr>
        <p:spPr bwMode="auto">
          <a:xfrm>
            <a:off x="250825" y="5229225"/>
            <a:ext cx="5256213" cy="647700"/>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0" y="0"/>
            <a:ext cx="9144000" cy="836613"/>
          </a:xfrm>
        </p:spPr>
        <p:txBody>
          <a:bodyPr/>
          <a:lstStyle/>
          <a:p>
            <a:pPr eaLnBrk="1" hangingPunct="1"/>
            <a:r>
              <a:rPr lang="en-AU"/>
              <a:t>Rationale for Quiz</a:t>
            </a:r>
          </a:p>
        </p:txBody>
      </p:sp>
      <p:sp>
        <p:nvSpPr>
          <p:cNvPr id="3075" name="Rectangle 5"/>
          <p:cNvSpPr>
            <a:spLocks noGrp="1" noChangeArrowheads="1"/>
          </p:cNvSpPr>
          <p:nvPr>
            <p:ph idx="1"/>
          </p:nvPr>
        </p:nvSpPr>
        <p:spPr>
          <a:xfrm>
            <a:off x="395288" y="1196975"/>
            <a:ext cx="8445500" cy="4886325"/>
          </a:xfrm>
        </p:spPr>
        <p:txBody>
          <a:bodyPr/>
          <a:lstStyle/>
          <a:p>
            <a:pPr eaLnBrk="1" hangingPunct="1">
              <a:spcAft>
                <a:spcPts val="600"/>
              </a:spcAft>
            </a:pPr>
            <a:r>
              <a:rPr lang="en-AU" sz="2800"/>
              <a:t>Consolidate information already learnt</a:t>
            </a:r>
          </a:p>
          <a:p>
            <a:pPr eaLnBrk="1" hangingPunct="1">
              <a:spcAft>
                <a:spcPts val="600"/>
              </a:spcAft>
            </a:pPr>
            <a:r>
              <a:rPr lang="en-AU" sz="2800"/>
              <a:t>Review understanding of Moments prior to auditing on the wards</a:t>
            </a:r>
          </a:p>
          <a:p>
            <a:pPr eaLnBrk="1" hangingPunct="1">
              <a:spcAft>
                <a:spcPts val="600"/>
              </a:spcAft>
            </a:pPr>
            <a:r>
              <a:rPr lang="en-AU" sz="2800"/>
              <a:t>Part of the intra-auditor reliability pathway</a:t>
            </a:r>
          </a:p>
          <a:p>
            <a:pPr eaLnBrk="1" hangingPunct="1">
              <a:spcAft>
                <a:spcPts val="600"/>
              </a:spcAft>
            </a:pPr>
            <a:r>
              <a:rPr lang="en-AU" sz="2800"/>
              <a:t>Aim – for 90% accuracy</a:t>
            </a:r>
          </a:p>
          <a:p>
            <a:pPr lvl="1" eaLnBrk="1" hangingPunct="1">
              <a:spcAft>
                <a:spcPts val="600"/>
              </a:spcAft>
            </a:pPr>
            <a:r>
              <a:rPr lang="en-AU" sz="2400"/>
              <a:t>25 / 28 correct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4000" cy="836613"/>
          </a:xfrm>
        </p:spPr>
        <p:txBody>
          <a:bodyPr/>
          <a:lstStyle/>
          <a:p>
            <a:pPr eaLnBrk="1" hangingPunct="1"/>
            <a:r>
              <a:rPr lang="en-AU"/>
              <a:t>Question 15</a:t>
            </a:r>
          </a:p>
        </p:txBody>
      </p:sp>
      <p:sp>
        <p:nvSpPr>
          <p:cNvPr id="22531" name="Rectangle 3"/>
          <p:cNvSpPr>
            <a:spLocks noGrp="1" noChangeArrowheads="1"/>
          </p:cNvSpPr>
          <p:nvPr>
            <p:ph idx="1"/>
          </p:nvPr>
        </p:nvSpPr>
        <p:spPr>
          <a:xfrm>
            <a:off x="468313" y="1125538"/>
            <a:ext cx="8229600" cy="4524375"/>
          </a:xfrm>
        </p:spPr>
        <p:txBody>
          <a:bodyPr/>
          <a:lstStyle/>
          <a:p>
            <a:pPr marL="609600" indent="-609600" eaLnBrk="1" hangingPunct="1">
              <a:buFontTx/>
              <a:buAutoNum type="arabicPeriod" startAt="15"/>
            </a:pPr>
            <a:r>
              <a:rPr lang="en-AU"/>
              <a:t>When should Moment 5 be recorded?</a:t>
            </a:r>
          </a:p>
          <a:p>
            <a:pPr marL="609600" indent="-609600" eaLnBrk="1" hangingPunct="1">
              <a:buFontTx/>
              <a:buNone/>
            </a:pPr>
            <a:r>
              <a:rPr lang="en-AU"/>
              <a:t>After observing HCW HH action:</a:t>
            </a:r>
          </a:p>
          <a:p>
            <a:pPr marL="609600" indent="-609600" eaLnBrk="1" hangingPunct="1">
              <a:buFontTx/>
              <a:buNone/>
            </a:pPr>
            <a:endParaRPr lang="en-AU"/>
          </a:p>
          <a:p>
            <a:pPr marL="609600" indent="-609600" eaLnBrk="1" hangingPunct="1">
              <a:buFontTx/>
              <a:buNone/>
            </a:pPr>
            <a:r>
              <a:rPr lang="en-AU">
                <a:solidFill>
                  <a:srgbClr val="4F78D6"/>
                </a:solidFill>
              </a:rPr>
              <a:t>A</a:t>
            </a:r>
            <a:r>
              <a:rPr lang="en-AU"/>
              <a:t>		</a:t>
            </a:r>
            <a:r>
              <a:rPr lang="en-AU">
                <a:solidFill>
                  <a:srgbClr val="4F78D6"/>
                </a:solidFill>
              </a:rPr>
              <a:t>After touching a patients table only</a:t>
            </a:r>
          </a:p>
          <a:p>
            <a:pPr marL="609600" indent="-609600" eaLnBrk="1" hangingPunct="1">
              <a:buFontTx/>
              <a:buNone/>
            </a:pPr>
            <a:r>
              <a:rPr lang="en-AU">
                <a:solidFill>
                  <a:srgbClr val="4F78D6"/>
                </a:solidFill>
              </a:rPr>
              <a:t>B      After touching a patient’s table after 	touching the patient</a:t>
            </a:r>
          </a:p>
          <a:p>
            <a:pPr marL="609600" indent="-609600" eaLnBrk="1" hangingPunct="1">
              <a:buFontTx/>
              <a:buNone/>
            </a:pPr>
            <a:r>
              <a:rPr lang="en-AU">
                <a:solidFill>
                  <a:srgbClr val="4F78D6"/>
                </a:solidFill>
              </a:rPr>
              <a:t>C      After touching a curtain partition</a:t>
            </a:r>
          </a:p>
          <a:p>
            <a:pPr marL="609600" indent="-609600" eaLnBrk="1" hangingPunct="1">
              <a:buFontTx/>
              <a:buNone/>
            </a:pPr>
            <a:r>
              <a:rPr lang="en-AU">
                <a:solidFill>
                  <a:srgbClr val="4F78D6"/>
                </a:solidFill>
              </a:rPr>
              <a:t>D      All of the above</a:t>
            </a:r>
          </a:p>
        </p:txBody>
      </p:sp>
      <p:sp>
        <p:nvSpPr>
          <p:cNvPr id="22532" name="Oval 4"/>
          <p:cNvSpPr>
            <a:spLocks noChangeArrowheads="1"/>
          </p:cNvSpPr>
          <p:nvPr/>
        </p:nvSpPr>
        <p:spPr bwMode="auto">
          <a:xfrm>
            <a:off x="0" y="2852738"/>
            <a:ext cx="8964613" cy="647700"/>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836613"/>
          </a:xfrm>
        </p:spPr>
        <p:txBody>
          <a:bodyPr/>
          <a:lstStyle/>
          <a:p>
            <a:pPr eaLnBrk="1" hangingPunct="1"/>
            <a:r>
              <a:rPr lang="en-AU"/>
              <a:t>Question 16</a:t>
            </a:r>
          </a:p>
        </p:txBody>
      </p:sp>
      <p:sp>
        <p:nvSpPr>
          <p:cNvPr id="23555" name="Rectangle 3"/>
          <p:cNvSpPr>
            <a:spLocks noGrp="1" noChangeArrowheads="1"/>
          </p:cNvSpPr>
          <p:nvPr>
            <p:ph idx="1"/>
          </p:nvPr>
        </p:nvSpPr>
        <p:spPr/>
        <p:txBody>
          <a:bodyPr/>
          <a:lstStyle/>
          <a:p>
            <a:pPr marL="609600" indent="-609600" eaLnBrk="1" hangingPunct="1">
              <a:buFontTx/>
              <a:buAutoNum type="arabicPeriod" startAt="16"/>
            </a:pPr>
            <a:r>
              <a:rPr lang="en-AU" sz="2800"/>
              <a:t>Nurse (N) walks in, uses ABHR, helps patient 	to sit up in bed, uses ABHR, then leaves</a:t>
            </a:r>
          </a:p>
          <a:p>
            <a:pPr marL="609600" indent="-609600" eaLnBrk="1" hangingPunct="1">
              <a:buFontTx/>
              <a:buAutoNum type="arabicPeriod" startAt="16"/>
            </a:pPr>
            <a:endParaRPr lang="en-AU" sz="2400"/>
          </a:p>
          <a:p>
            <a:pPr marL="609600" indent="-609600" eaLnBrk="1" hangingPunct="1">
              <a:buFontTx/>
              <a:buNone/>
            </a:pPr>
            <a:endParaRPr lang="en-AU" sz="2400"/>
          </a:p>
          <a:p>
            <a:pPr marL="609600" indent="-609600" eaLnBrk="1" hangingPunct="1">
              <a:buFontTx/>
              <a:buNone/>
            </a:pPr>
            <a:endParaRPr lang="en-AU" sz="2400"/>
          </a:p>
        </p:txBody>
      </p:sp>
      <p:sp>
        <p:nvSpPr>
          <p:cNvPr id="23556" name="Text Box 4"/>
          <p:cNvSpPr txBox="1">
            <a:spLocks noChangeArrowheads="1"/>
          </p:cNvSpPr>
          <p:nvPr/>
        </p:nvSpPr>
        <p:spPr bwMode="auto">
          <a:xfrm>
            <a:off x="1023938" y="3068638"/>
            <a:ext cx="7651750" cy="366712"/>
          </a:xfrm>
          <a:prstGeom prst="rect">
            <a:avLst/>
          </a:prstGeom>
          <a:noFill/>
          <a:ln w="9525">
            <a:noFill/>
            <a:miter lim="800000"/>
            <a:headEnd/>
            <a:tailEnd/>
          </a:ln>
        </p:spPr>
        <p:txBody>
          <a:bodyPr>
            <a:spAutoFit/>
          </a:bodyPr>
          <a:lstStyle/>
          <a:p>
            <a:endParaRPr lang="en-US"/>
          </a:p>
        </p:txBody>
      </p:sp>
      <p:pic>
        <p:nvPicPr>
          <p:cNvPr id="23557" name="Picture 5"/>
          <p:cNvPicPr>
            <a:picLocks noChangeAspect="1" noChangeArrowheads="1"/>
          </p:cNvPicPr>
          <p:nvPr/>
        </p:nvPicPr>
        <p:blipFill>
          <a:blip r:embed="rId3" cstate="print"/>
          <a:srcRect/>
          <a:stretch>
            <a:fillRect/>
          </a:stretch>
        </p:blipFill>
        <p:spPr bwMode="auto">
          <a:xfrm>
            <a:off x="107950" y="3213100"/>
            <a:ext cx="8856663" cy="1235075"/>
          </a:xfrm>
          <a:prstGeom prst="rect">
            <a:avLst/>
          </a:prstGeom>
          <a:noFill/>
          <a:ln w="9525">
            <a:noFill/>
            <a:miter lim="800000"/>
            <a:headEnd/>
            <a:tailEnd/>
          </a:ln>
        </p:spPr>
      </p:pic>
      <p:sp>
        <p:nvSpPr>
          <p:cNvPr id="23558" name="AutoShape 6"/>
          <p:cNvSpPr>
            <a:spLocks noChangeArrowheads="1"/>
          </p:cNvSpPr>
          <p:nvPr/>
        </p:nvSpPr>
        <p:spPr bwMode="auto">
          <a:xfrm>
            <a:off x="684213" y="3500438"/>
            <a:ext cx="114300" cy="114300"/>
          </a:xfrm>
          <a:prstGeom prst="flowChartConnector">
            <a:avLst/>
          </a:prstGeom>
          <a:solidFill>
            <a:srgbClr val="000000"/>
          </a:solidFill>
          <a:ln w="9525">
            <a:solidFill>
              <a:srgbClr val="000000"/>
            </a:solidFill>
            <a:round/>
            <a:headEnd/>
            <a:tailEnd/>
          </a:ln>
        </p:spPr>
        <p:txBody>
          <a:bodyPr/>
          <a:lstStyle/>
          <a:p>
            <a:endParaRPr lang="en-US"/>
          </a:p>
        </p:txBody>
      </p:sp>
      <p:sp>
        <p:nvSpPr>
          <p:cNvPr id="23559" name="Rectangle 7"/>
          <p:cNvSpPr>
            <a:spLocks noChangeArrowheads="1"/>
          </p:cNvSpPr>
          <p:nvPr/>
        </p:nvSpPr>
        <p:spPr bwMode="auto">
          <a:xfrm>
            <a:off x="1331913" y="3573463"/>
            <a:ext cx="130175" cy="98425"/>
          </a:xfrm>
          <a:prstGeom prst="rect">
            <a:avLst/>
          </a:prstGeom>
          <a:solidFill>
            <a:srgbClr val="000000"/>
          </a:solidFill>
          <a:ln w="9525">
            <a:solidFill>
              <a:srgbClr val="000000"/>
            </a:solidFill>
            <a:miter lim="800000"/>
            <a:headEnd/>
            <a:tailEnd/>
          </a:ln>
        </p:spPr>
        <p:txBody>
          <a:bodyPr/>
          <a:lstStyle/>
          <a:p>
            <a:endParaRPr lang="en-US"/>
          </a:p>
        </p:txBody>
      </p:sp>
      <p:sp>
        <p:nvSpPr>
          <p:cNvPr id="23560" name="Rectangle 8"/>
          <p:cNvSpPr>
            <a:spLocks noChangeArrowheads="1"/>
          </p:cNvSpPr>
          <p:nvPr/>
        </p:nvSpPr>
        <p:spPr bwMode="auto">
          <a:xfrm>
            <a:off x="3635375" y="4076700"/>
            <a:ext cx="130175" cy="98425"/>
          </a:xfrm>
          <a:prstGeom prst="rect">
            <a:avLst/>
          </a:prstGeom>
          <a:solidFill>
            <a:srgbClr val="000000"/>
          </a:solidFill>
          <a:ln w="9525">
            <a:solidFill>
              <a:srgbClr val="000000"/>
            </a:solidFill>
            <a:miter lim="800000"/>
            <a:headEnd/>
            <a:tailEnd/>
          </a:ln>
        </p:spPr>
        <p:txBody>
          <a:bodyPr/>
          <a:lstStyle/>
          <a:p>
            <a:endParaRPr lang="en-US"/>
          </a:p>
        </p:txBody>
      </p:sp>
      <p:sp>
        <p:nvSpPr>
          <p:cNvPr id="23561" name="Rectangle 9"/>
          <p:cNvSpPr>
            <a:spLocks noChangeArrowheads="1"/>
          </p:cNvSpPr>
          <p:nvPr/>
        </p:nvSpPr>
        <p:spPr bwMode="auto">
          <a:xfrm>
            <a:off x="4284663" y="3573463"/>
            <a:ext cx="130175" cy="98425"/>
          </a:xfrm>
          <a:prstGeom prst="rect">
            <a:avLst/>
          </a:prstGeom>
          <a:solidFill>
            <a:srgbClr val="000000"/>
          </a:solidFill>
          <a:ln w="9525">
            <a:solidFill>
              <a:srgbClr val="000000"/>
            </a:solidFill>
            <a:miter lim="800000"/>
            <a:headEnd/>
            <a:tailEnd/>
          </a:ln>
        </p:spPr>
        <p:txBody>
          <a:bodyPr/>
          <a:lstStyle/>
          <a:p>
            <a:endParaRPr lang="en-US"/>
          </a:p>
        </p:txBody>
      </p:sp>
      <p:sp>
        <p:nvSpPr>
          <p:cNvPr id="23562" name="Text Box 10"/>
          <p:cNvSpPr txBox="1">
            <a:spLocks noChangeArrowheads="1"/>
          </p:cNvSpPr>
          <p:nvPr/>
        </p:nvSpPr>
        <p:spPr bwMode="auto">
          <a:xfrm>
            <a:off x="107950" y="3644900"/>
            <a:ext cx="539750" cy="304800"/>
          </a:xfrm>
          <a:prstGeom prst="rect">
            <a:avLst/>
          </a:prstGeom>
          <a:noFill/>
          <a:ln w="9525">
            <a:noFill/>
            <a:miter lim="800000"/>
            <a:headEnd/>
            <a:tailEnd/>
          </a:ln>
        </p:spPr>
        <p:txBody>
          <a:bodyPr>
            <a:spAutoFit/>
          </a:bodyPr>
          <a:lstStyle/>
          <a:p>
            <a:pPr>
              <a:spcBef>
                <a:spcPct val="50000"/>
              </a:spcBef>
            </a:pPr>
            <a:r>
              <a:rPr lang="en-AU" sz="1400"/>
              <a:t>N</a:t>
            </a:r>
          </a:p>
        </p:txBody>
      </p:sp>
      <p:sp>
        <p:nvSpPr>
          <p:cNvPr id="23563" name="Text Box 11"/>
          <p:cNvSpPr txBox="1">
            <a:spLocks noChangeArrowheads="1"/>
          </p:cNvSpPr>
          <p:nvPr/>
        </p:nvSpPr>
        <p:spPr bwMode="auto">
          <a:xfrm>
            <a:off x="3059113" y="3644900"/>
            <a:ext cx="539750" cy="304800"/>
          </a:xfrm>
          <a:prstGeom prst="rect">
            <a:avLst/>
          </a:prstGeom>
          <a:noFill/>
          <a:ln w="9525">
            <a:noFill/>
            <a:miter lim="800000"/>
            <a:headEnd/>
            <a:tailEnd/>
          </a:ln>
        </p:spPr>
        <p:txBody>
          <a:bodyPr>
            <a:spAutoFit/>
          </a:bodyPr>
          <a:lstStyle/>
          <a:p>
            <a:pPr>
              <a:spcBef>
                <a:spcPct val="50000"/>
              </a:spcBef>
            </a:pPr>
            <a:r>
              <a:rPr lang="en-AU" sz="1400"/>
              <a:t>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836613"/>
          </a:xfrm>
        </p:spPr>
        <p:txBody>
          <a:bodyPr/>
          <a:lstStyle/>
          <a:p>
            <a:pPr eaLnBrk="1" hangingPunct="1"/>
            <a:r>
              <a:rPr lang="en-AU"/>
              <a:t>Question 17</a:t>
            </a:r>
          </a:p>
        </p:txBody>
      </p:sp>
      <p:sp>
        <p:nvSpPr>
          <p:cNvPr id="24579" name="Rectangle 3"/>
          <p:cNvSpPr>
            <a:spLocks noGrp="1" noChangeArrowheads="1"/>
          </p:cNvSpPr>
          <p:nvPr>
            <p:ph idx="1"/>
          </p:nvPr>
        </p:nvSpPr>
        <p:spPr/>
        <p:txBody>
          <a:bodyPr/>
          <a:lstStyle/>
          <a:p>
            <a:pPr marL="609600" indent="-609600" eaLnBrk="1" hangingPunct="1">
              <a:buFontTx/>
              <a:buAutoNum type="arabicPeriod" startAt="17"/>
            </a:pPr>
            <a:r>
              <a:rPr lang="en-AU" sz="2800"/>
              <a:t>Nurse (N) walks in, silences IV alarm which is connected to the patient, then leaves</a:t>
            </a:r>
          </a:p>
          <a:p>
            <a:pPr marL="609600" indent="-609600" eaLnBrk="1" hangingPunct="1">
              <a:buFontTx/>
              <a:buAutoNum type="arabicPeriod" startAt="17"/>
            </a:pPr>
            <a:endParaRPr lang="en-AU"/>
          </a:p>
          <a:p>
            <a:pPr marL="609600" indent="-609600" eaLnBrk="1" hangingPunct="1">
              <a:buFontTx/>
              <a:buNone/>
            </a:pPr>
            <a:endParaRPr lang="en-AU"/>
          </a:p>
        </p:txBody>
      </p:sp>
      <p:pic>
        <p:nvPicPr>
          <p:cNvPr id="24580" name="Picture 4"/>
          <p:cNvPicPr>
            <a:picLocks noChangeAspect="1" noChangeArrowheads="1"/>
          </p:cNvPicPr>
          <p:nvPr/>
        </p:nvPicPr>
        <p:blipFill>
          <a:blip r:embed="rId3" cstate="print"/>
          <a:srcRect/>
          <a:stretch>
            <a:fillRect/>
          </a:stretch>
        </p:blipFill>
        <p:spPr bwMode="auto">
          <a:xfrm>
            <a:off x="250825" y="3390900"/>
            <a:ext cx="8642350" cy="1204913"/>
          </a:xfrm>
          <a:prstGeom prst="rect">
            <a:avLst/>
          </a:prstGeom>
          <a:noFill/>
          <a:ln w="9525">
            <a:noFill/>
            <a:miter lim="800000"/>
            <a:headEnd/>
            <a:tailEnd/>
          </a:ln>
        </p:spPr>
      </p:pic>
      <p:sp>
        <p:nvSpPr>
          <p:cNvPr id="24581" name="AutoShape 5"/>
          <p:cNvSpPr>
            <a:spLocks noChangeArrowheads="1"/>
          </p:cNvSpPr>
          <p:nvPr/>
        </p:nvSpPr>
        <p:spPr bwMode="auto">
          <a:xfrm>
            <a:off x="817563" y="3675063"/>
            <a:ext cx="114300" cy="114300"/>
          </a:xfrm>
          <a:prstGeom prst="flowChartConnector">
            <a:avLst/>
          </a:prstGeom>
          <a:solidFill>
            <a:srgbClr val="000000"/>
          </a:solidFill>
          <a:ln w="9525">
            <a:solidFill>
              <a:srgbClr val="000000"/>
            </a:solidFill>
            <a:round/>
            <a:headEnd/>
            <a:tailEnd/>
          </a:ln>
        </p:spPr>
        <p:txBody>
          <a:bodyPr/>
          <a:lstStyle/>
          <a:p>
            <a:endParaRPr lang="en-US"/>
          </a:p>
        </p:txBody>
      </p:sp>
      <p:sp>
        <p:nvSpPr>
          <p:cNvPr id="24582" name="Rectangle 6"/>
          <p:cNvSpPr>
            <a:spLocks noChangeArrowheads="1"/>
          </p:cNvSpPr>
          <p:nvPr/>
        </p:nvSpPr>
        <p:spPr bwMode="auto">
          <a:xfrm>
            <a:off x="1454150" y="4292600"/>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4583" name="Rectangle 7"/>
          <p:cNvSpPr>
            <a:spLocks noChangeArrowheads="1"/>
          </p:cNvSpPr>
          <p:nvPr/>
        </p:nvSpPr>
        <p:spPr bwMode="auto">
          <a:xfrm>
            <a:off x="3708400" y="4198938"/>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4584" name="Rectangle 8"/>
          <p:cNvSpPr>
            <a:spLocks noChangeArrowheads="1"/>
          </p:cNvSpPr>
          <p:nvPr/>
        </p:nvSpPr>
        <p:spPr bwMode="auto">
          <a:xfrm>
            <a:off x="4344988" y="4292600"/>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4585" name="Text Box 9"/>
          <p:cNvSpPr txBox="1">
            <a:spLocks noChangeArrowheads="1"/>
          </p:cNvSpPr>
          <p:nvPr/>
        </p:nvSpPr>
        <p:spPr bwMode="auto">
          <a:xfrm>
            <a:off x="3132138" y="3789363"/>
            <a:ext cx="539750" cy="304800"/>
          </a:xfrm>
          <a:prstGeom prst="rect">
            <a:avLst/>
          </a:prstGeom>
          <a:noFill/>
          <a:ln w="9525">
            <a:noFill/>
            <a:miter lim="800000"/>
            <a:headEnd/>
            <a:tailEnd/>
          </a:ln>
        </p:spPr>
        <p:txBody>
          <a:bodyPr>
            <a:spAutoFit/>
          </a:bodyPr>
          <a:lstStyle/>
          <a:p>
            <a:pPr>
              <a:spcBef>
                <a:spcPct val="50000"/>
              </a:spcBef>
            </a:pPr>
            <a:r>
              <a:rPr lang="en-AU" sz="1400"/>
              <a:t>N</a:t>
            </a:r>
          </a:p>
        </p:txBody>
      </p:sp>
      <p:sp>
        <p:nvSpPr>
          <p:cNvPr id="24586" name="Text Box 10"/>
          <p:cNvSpPr txBox="1">
            <a:spLocks noChangeArrowheads="1"/>
          </p:cNvSpPr>
          <p:nvPr/>
        </p:nvSpPr>
        <p:spPr bwMode="auto">
          <a:xfrm>
            <a:off x="250825" y="3789363"/>
            <a:ext cx="539750" cy="304800"/>
          </a:xfrm>
          <a:prstGeom prst="rect">
            <a:avLst/>
          </a:prstGeom>
          <a:noFill/>
          <a:ln w="9525">
            <a:noFill/>
            <a:miter lim="800000"/>
            <a:headEnd/>
            <a:tailEnd/>
          </a:ln>
        </p:spPr>
        <p:txBody>
          <a:bodyPr>
            <a:spAutoFit/>
          </a:bodyPr>
          <a:lstStyle/>
          <a:p>
            <a:pPr>
              <a:spcBef>
                <a:spcPct val="50000"/>
              </a:spcBef>
            </a:pPr>
            <a:r>
              <a:rPr lang="en-AU" sz="1400"/>
              <a:t>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836613"/>
          </a:xfrm>
        </p:spPr>
        <p:txBody>
          <a:bodyPr/>
          <a:lstStyle/>
          <a:p>
            <a:pPr eaLnBrk="1" hangingPunct="1"/>
            <a:r>
              <a:rPr lang="en-AU"/>
              <a:t>Question 18</a:t>
            </a:r>
          </a:p>
        </p:txBody>
      </p:sp>
      <p:sp>
        <p:nvSpPr>
          <p:cNvPr id="25603" name="Rectangle 3"/>
          <p:cNvSpPr>
            <a:spLocks noGrp="1" noChangeArrowheads="1"/>
          </p:cNvSpPr>
          <p:nvPr>
            <p:ph idx="1"/>
          </p:nvPr>
        </p:nvSpPr>
        <p:spPr/>
        <p:txBody>
          <a:bodyPr/>
          <a:lstStyle/>
          <a:p>
            <a:pPr marL="609600" indent="-609600" eaLnBrk="1" hangingPunct="1">
              <a:buFontTx/>
              <a:buAutoNum type="arabicPeriod" startAt="18"/>
            </a:pPr>
            <a:r>
              <a:rPr lang="en-AU" sz="2800"/>
              <a:t>Doctor (DR) walks in, uses ABHR, moves the patient, puts gloves on, puts IV cannula into patient’s arm, takes gloves off, uses ABHR then leaves</a:t>
            </a:r>
          </a:p>
          <a:p>
            <a:pPr marL="609600" indent="-609600" eaLnBrk="1" hangingPunct="1">
              <a:buFontTx/>
              <a:buNone/>
            </a:pPr>
            <a:endParaRPr lang="en-AU" sz="2400"/>
          </a:p>
          <a:p>
            <a:pPr marL="609600" indent="-609600" eaLnBrk="1" hangingPunct="1">
              <a:buFontTx/>
              <a:buNone/>
            </a:pPr>
            <a:endParaRPr lang="en-AU" sz="2400"/>
          </a:p>
        </p:txBody>
      </p:sp>
      <p:pic>
        <p:nvPicPr>
          <p:cNvPr id="25604" name="Picture 4"/>
          <p:cNvPicPr>
            <a:picLocks noChangeAspect="1" noChangeArrowheads="1"/>
          </p:cNvPicPr>
          <p:nvPr/>
        </p:nvPicPr>
        <p:blipFill>
          <a:blip r:embed="rId3" cstate="print"/>
          <a:srcRect/>
          <a:stretch>
            <a:fillRect/>
          </a:stretch>
        </p:blipFill>
        <p:spPr bwMode="auto">
          <a:xfrm>
            <a:off x="684213" y="3141663"/>
            <a:ext cx="8137525" cy="1135062"/>
          </a:xfrm>
          <a:prstGeom prst="rect">
            <a:avLst/>
          </a:prstGeom>
          <a:noFill/>
          <a:ln w="9525">
            <a:noFill/>
            <a:miter lim="800000"/>
            <a:headEnd/>
            <a:tailEnd/>
          </a:ln>
        </p:spPr>
      </p:pic>
      <p:pic>
        <p:nvPicPr>
          <p:cNvPr id="25605" name="Picture 5"/>
          <p:cNvPicPr>
            <a:picLocks noChangeAspect="1" noChangeArrowheads="1"/>
          </p:cNvPicPr>
          <p:nvPr/>
        </p:nvPicPr>
        <p:blipFill>
          <a:blip r:embed="rId3" cstate="print"/>
          <a:srcRect/>
          <a:stretch>
            <a:fillRect/>
          </a:stretch>
        </p:blipFill>
        <p:spPr bwMode="auto">
          <a:xfrm>
            <a:off x="684213" y="4292600"/>
            <a:ext cx="8137525" cy="1135063"/>
          </a:xfrm>
          <a:prstGeom prst="rect">
            <a:avLst/>
          </a:prstGeom>
          <a:noFill/>
          <a:ln w="9525">
            <a:noFill/>
            <a:miter lim="800000"/>
            <a:headEnd/>
            <a:tailEnd/>
          </a:ln>
        </p:spPr>
      </p:pic>
      <p:sp>
        <p:nvSpPr>
          <p:cNvPr id="25606" name="AutoShape 6"/>
          <p:cNvSpPr>
            <a:spLocks noChangeArrowheads="1"/>
          </p:cNvSpPr>
          <p:nvPr/>
        </p:nvSpPr>
        <p:spPr bwMode="auto">
          <a:xfrm>
            <a:off x="1209675" y="3379788"/>
            <a:ext cx="114300" cy="114300"/>
          </a:xfrm>
          <a:prstGeom prst="flowChartConnector">
            <a:avLst/>
          </a:prstGeom>
          <a:solidFill>
            <a:srgbClr val="000000"/>
          </a:solidFill>
          <a:ln w="9525">
            <a:solidFill>
              <a:srgbClr val="000000"/>
            </a:solidFill>
            <a:round/>
            <a:headEnd/>
            <a:tailEnd/>
          </a:ln>
        </p:spPr>
        <p:txBody>
          <a:bodyPr/>
          <a:lstStyle/>
          <a:p>
            <a:endParaRPr lang="en-US"/>
          </a:p>
        </p:txBody>
      </p:sp>
      <p:sp>
        <p:nvSpPr>
          <p:cNvPr id="25607" name="Rectangle 7"/>
          <p:cNvSpPr>
            <a:spLocks noChangeArrowheads="1"/>
          </p:cNvSpPr>
          <p:nvPr/>
        </p:nvSpPr>
        <p:spPr bwMode="auto">
          <a:xfrm>
            <a:off x="1824038" y="3440113"/>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5608" name="AutoShape 8"/>
          <p:cNvSpPr>
            <a:spLocks noChangeArrowheads="1"/>
          </p:cNvSpPr>
          <p:nvPr/>
        </p:nvSpPr>
        <p:spPr bwMode="auto">
          <a:xfrm>
            <a:off x="6588125" y="3573463"/>
            <a:ext cx="114300" cy="114300"/>
          </a:xfrm>
          <a:prstGeom prst="flowChartConnector">
            <a:avLst/>
          </a:prstGeom>
          <a:solidFill>
            <a:srgbClr val="000000"/>
          </a:solidFill>
          <a:ln w="9525">
            <a:solidFill>
              <a:srgbClr val="000000"/>
            </a:solidFill>
            <a:round/>
            <a:headEnd/>
            <a:tailEnd/>
          </a:ln>
        </p:spPr>
        <p:txBody>
          <a:bodyPr/>
          <a:lstStyle/>
          <a:p>
            <a:endParaRPr lang="en-US"/>
          </a:p>
        </p:txBody>
      </p:sp>
      <p:sp>
        <p:nvSpPr>
          <p:cNvPr id="25609" name="AutoShape 9"/>
          <p:cNvSpPr>
            <a:spLocks noChangeArrowheads="1"/>
          </p:cNvSpPr>
          <p:nvPr/>
        </p:nvSpPr>
        <p:spPr bwMode="auto">
          <a:xfrm>
            <a:off x="8101013" y="3429000"/>
            <a:ext cx="114300" cy="114300"/>
          </a:xfrm>
          <a:prstGeom prst="flowChartConnector">
            <a:avLst/>
          </a:prstGeom>
          <a:solidFill>
            <a:srgbClr val="000000"/>
          </a:solidFill>
          <a:ln w="9525">
            <a:solidFill>
              <a:srgbClr val="000000"/>
            </a:solidFill>
            <a:round/>
            <a:headEnd/>
            <a:tailEnd/>
          </a:ln>
        </p:spPr>
        <p:txBody>
          <a:bodyPr/>
          <a:lstStyle/>
          <a:p>
            <a:endParaRPr lang="en-US"/>
          </a:p>
        </p:txBody>
      </p:sp>
      <p:sp>
        <p:nvSpPr>
          <p:cNvPr id="25610" name="Rectangle 10"/>
          <p:cNvSpPr>
            <a:spLocks noChangeArrowheads="1"/>
          </p:cNvSpPr>
          <p:nvPr/>
        </p:nvSpPr>
        <p:spPr bwMode="auto">
          <a:xfrm>
            <a:off x="3924300" y="3860800"/>
            <a:ext cx="144463" cy="144463"/>
          </a:xfrm>
          <a:prstGeom prst="rect">
            <a:avLst/>
          </a:prstGeom>
          <a:solidFill>
            <a:srgbClr val="000000"/>
          </a:solidFill>
          <a:ln w="9525">
            <a:solidFill>
              <a:srgbClr val="000000"/>
            </a:solidFill>
            <a:miter lim="800000"/>
            <a:headEnd/>
            <a:tailEnd/>
          </a:ln>
        </p:spPr>
        <p:txBody>
          <a:bodyPr/>
          <a:lstStyle/>
          <a:p>
            <a:endParaRPr lang="en-US"/>
          </a:p>
        </p:txBody>
      </p:sp>
      <p:sp>
        <p:nvSpPr>
          <p:cNvPr id="25611" name="Rectangle 11"/>
          <p:cNvSpPr>
            <a:spLocks noChangeArrowheads="1"/>
          </p:cNvSpPr>
          <p:nvPr/>
        </p:nvSpPr>
        <p:spPr bwMode="auto">
          <a:xfrm>
            <a:off x="4500563" y="4005263"/>
            <a:ext cx="144462" cy="144462"/>
          </a:xfrm>
          <a:prstGeom prst="rect">
            <a:avLst/>
          </a:prstGeom>
          <a:solidFill>
            <a:srgbClr val="000000"/>
          </a:solidFill>
          <a:ln w="9525">
            <a:solidFill>
              <a:srgbClr val="000000"/>
            </a:solidFill>
            <a:miter lim="800000"/>
            <a:headEnd/>
            <a:tailEnd/>
          </a:ln>
        </p:spPr>
        <p:txBody>
          <a:bodyPr/>
          <a:lstStyle/>
          <a:p>
            <a:endParaRPr lang="en-US"/>
          </a:p>
        </p:txBody>
      </p:sp>
      <p:sp>
        <p:nvSpPr>
          <p:cNvPr id="25612" name="Rectangle 12"/>
          <p:cNvSpPr>
            <a:spLocks noChangeArrowheads="1"/>
          </p:cNvSpPr>
          <p:nvPr/>
        </p:nvSpPr>
        <p:spPr bwMode="auto">
          <a:xfrm>
            <a:off x="7164388" y="4005263"/>
            <a:ext cx="144462" cy="144462"/>
          </a:xfrm>
          <a:prstGeom prst="rect">
            <a:avLst/>
          </a:prstGeom>
          <a:solidFill>
            <a:srgbClr val="000000"/>
          </a:solidFill>
          <a:ln w="9525">
            <a:solidFill>
              <a:srgbClr val="000000"/>
            </a:solidFill>
            <a:miter lim="800000"/>
            <a:headEnd/>
            <a:tailEnd/>
          </a:ln>
        </p:spPr>
        <p:txBody>
          <a:bodyPr/>
          <a:lstStyle/>
          <a:p>
            <a:endParaRPr lang="en-US"/>
          </a:p>
        </p:txBody>
      </p:sp>
      <p:sp>
        <p:nvSpPr>
          <p:cNvPr id="25613" name="Rectangle 13"/>
          <p:cNvSpPr>
            <a:spLocks noChangeArrowheads="1"/>
          </p:cNvSpPr>
          <p:nvPr/>
        </p:nvSpPr>
        <p:spPr bwMode="auto">
          <a:xfrm>
            <a:off x="1187450" y="4868863"/>
            <a:ext cx="144463" cy="144462"/>
          </a:xfrm>
          <a:prstGeom prst="rect">
            <a:avLst/>
          </a:prstGeom>
          <a:solidFill>
            <a:srgbClr val="000000"/>
          </a:solidFill>
          <a:ln w="9525">
            <a:solidFill>
              <a:srgbClr val="000000"/>
            </a:solidFill>
            <a:miter lim="800000"/>
            <a:headEnd/>
            <a:tailEnd/>
          </a:ln>
        </p:spPr>
        <p:txBody>
          <a:bodyPr/>
          <a:lstStyle/>
          <a:p>
            <a:endParaRPr lang="en-US"/>
          </a:p>
        </p:txBody>
      </p:sp>
      <p:sp>
        <p:nvSpPr>
          <p:cNvPr id="25614" name="Rectangle 14"/>
          <p:cNvSpPr>
            <a:spLocks noChangeArrowheads="1"/>
          </p:cNvSpPr>
          <p:nvPr/>
        </p:nvSpPr>
        <p:spPr bwMode="auto">
          <a:xfrm>
            <a:off x="1763713" y="4581525"/>
            <a:ext cx="144462" cy="144463"/>
          </a:xfrm>
          <a:prstGeom prst="rect">
            <a:avLst/>
          </a:prstGeom>
          <a:solidFill>
            <a:srgbClr val="000000"/>
          </a:solidFill>
          <a:ln w="9525">
            <a:solidFill>
              <a:srgbClr val="000000"/>
            </a:solidFill>
            <a:miter lim="800000"/>
            <a:headEnd/>
            <a:tailEnd/>
          </a:ln>
        </p:spPr>
        <p:txBody>
          <a:bodyPr/>
          <a:lstStyle/>
          <a:p>
            <a:endParaRPr lang="en-US"/>
          </a:p>
        </p:txBody>
      </p:sp>
      <p:sp>
        <p:nvSpPr>
          <p:cNvPr id="25615" name="Rectangle 15"/>
          <p:cNvSpPr>
            <a:spLocks noChangeArrowheads="1"/>
          </p:cNvSpPr>
          <p:nvPr/>
        </p:nvSpPr>
        <p:spPr bwMode="auto">
          <a:xfrm>
            <a:off x="2700338" y="4868863"/>
            <a:ext cx="144462" cy="144462"/>
          </a:xfrm>
          <a:prstGeom prst="rect">
            <a:avLst/>
          </a:prstGeom>
          <a:solidFill>
            <a:srgbClr val="000000"/>
          </a:solidFill>
          <a:ln w="9525">
            <a:solidFill>
              <a:srgbClr val="000000"/>
            </a:solidFill>
            <a:miter lim="800000"/>
            <a:headEnd/>
            <a:tailEnd/>
          </a:ln>
        </p:spPr>
        <p:txBody>
          <a:bodyPr/>
          <a:lstStyle/>
          <a:p>
            <a:endParaRPr lang="en-US"/>
          </a:p>
        </p:txBody>
      </p:sp>
      <p:sp>
        <p:nvSpPr>
          <p:cNvPr id="25616" name="Text Box 16"/>
          <p:cNvSpPr txBox="1">
            <a:spLocks noChangeArrowheads="1"/>
          </p:cNvSpPr>
          <p:nvPr/>
        </p:nvSpPr>
        <p:spPr bwMode="auto">
          <a:xfrm>
            <a:off x="684213" y="3573463"/>
            <a:ext cx="539750" cy="304800"/>
          </a:xfrm>
          <a:prstGeom prst="rect">
            <a:avLst/>
          </a:prstGeom>
          <a:noFill/>
          <a:ln w="9525">
            <a:noFill/>
            <a:miter lim="800000"/>
            <a:headEnd/>
            <a:tailEnd/>
          </a:ln>
        </p:spPr>
        <p:txBody>
          <a:bodyPr>
            <a:spAutoFit/>
          </a:bodyPr>
          <a:lstStyle/>
          <a:p>
            <a:pPr>
              <a:spcBef>
                <a:spcPct val="50000"/>
              </a:spcBef>
            </a:pPr>
            <a:r>
              <a:rPr lang="en-AU" sz="1400"/>
              <a:t>DR</a:t>
            </a:r>
          </a:p>
        </p:txBody>
      </p:sp>
      <p:sp>
        <p:nvSpPr>
          <p:cNvPr id="25617" name="Text Box 17"/>
          <p:cNvSpPr txBox="1">
            <a:spLocks noChangeArrowheads="1"/>
          </p:cNvSpPr>
          <p:nvPr/>
        </p:nvSpPr>
        <p:spPr bwMode="auto">
          <a:xfrm>
            <a:off x="3419475" y="3573463"/>
            <a:ext cx="539750" cy="304800"/>
          </a:xfrm>
          <a:prstGeom prst="rect">
            <a:avLst/>
          </a:prstGeom>
          <a:noFill/>
          <a:ln w="9525">
            <a:noFill/>
            <a:miter lim="800000"/>
            <a:headEnd/>
            <a:tailEnd/>
          </a:ln>
        </p:spPr>
        <p:txBody>
          <a:bodyPr>
            <a:spAutoFit/>
          </a:bodyPr>
          <a:lstStyle/>
          <a:p>
            <a:pPr>
              <a:spcBef>
                <a:spcPct val="50000"/>
              </a:spcBef>
            </a:pPr>
            <a:r>
              <a:rPr lang="en-AU" sz="1400"/>
              <a:t>DR</a:t>
            </a:r>
          </a:p>
        </p:txBody>
      </p:sp>
      <p:sp>
        <p:nvSpPr>
          <p:cNvPr id="25618" name="Text Box 18"/>
          <p:cNvSpPr txBox="1">
            <a:spLocks noChangeArrowheads="1"/>
          </p:cNvSpPr>
          <p:nvPr/>
        </p:nvSpPr>
        <p:spPr bwMode="auto">
          <a:xfrm>
            <a:off x="684213" y="4724400"/>
            <a:ext cx="539750" cy="304800"/>
          </a:xfrm>
          <a:prstGeom prst="rect">
            <a:avLst/>
          </a:prstGeom>
          <a:noFill/>
          <a:ln w="9525">
            <a:noFill/>
            <a:miter lim="800000"/>
            <a:headEnd/>
            <a:tailEnd/>
          </a:ln>
        </p:spPr>
        <p:txBody>
          <a:bodyPr>
            <a:spAutoFit/>
          </a:bodyPr>
          <a:lstStyle/>
          <a:p>
            <a:pPr>
              <a:spcBef>
                <a:spcPct val="50000"/>
              </a:spcBef>
            </a:pPr>
            <a:r>
              <a:rPr lang="en-AU" sz="1400"/>
              <a:t>DR</a:t>
            </a:r>
          </a:p>
        </p:txBody>
      </p:sp>
      <p:sp>
        <p:nvSpPr>
          <p:cNvPr id="25619" name="Text Box 19"/>
          <p:cNvSpPr txBox="1">
            <a:spLocks noChangeArrowheads="1"/>
          </p:cNvSpPr>
          <p:nvPr/>
        </p:nvSpPr>
        <p:spPr bwMode="auto">
          <a:xfrm>
            <a:off x="6084888" y="3573463"/>
            <a:ext cx="539750" cy="304800"/>
          </a:xfrm>
          <a:prstGeom prst="rect">
            <a:avLst/>
          </a:prstGeom>
          <a:noFill/>
          <a:ln w="9525">
            <a:noFill/>
            <a:miter lim="800000"/>
            <a:headEnd/>
            <a:tailEnd/>
          </a:ln>
        </p:spPr>
        <p:txBody>
          <a:bodyPr>
            <a:spAutoFit/>
          </a:bodyPr>
          <a:lstStyle/>
          <a:p>
            <a:pPr>
              <a:spcBef>
                <a:spcPct val="50000"/>
              </a:spcBef>
            </a:pPr>
            <a:r>
              <a:rPr lang="en-AU" sz="1400"/>
              <a:t>DR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836613"/>
          </a:xfrm>
        </p:spPr>
        <p:txBody>
          <a:bodyPr/>
          <a:lstStyle/>
          <a:p>
            <a:pPr eaLnBrk="1" hangingPunct="1"/>
            <a:r>
              <a:rPr lang="en-AU"/>
              <a:t>Question 19</a:t>
            </a:r>
          </a:p>
        </p:txBody>
      </p:sp>
      <p:sp>
        <p:nvSpPr>
          <p:cNvPr id="26627" name="Rectangle 3"/>
          <p:cNvSpPr>
            <a:spLocks noGrp="1" noChangeArrowheads="1"/>
          </p:cNvSpPr>
          <p:nvPr>
            <p:ph idx="1"/>
          </p:nvPr>
        </p:nvSpPr>
        <p:spPr/>
        <p:txBody>
          <a:bodyPr/>
          <a:lstStyle/>
          <a:p>
            <a:pPr marL="609600" indent="-609600" eaLnBrk="1" hangingPunct="1">
              <a:buFontTx/>
              <a:buAutoNum type="arabicPeriod" startAt="19"/>
            </a:pPr>
            <a:r>
              <a:rPr lang="en-AU" sz="2800"/>
              <a:t>Physiotherapist (AH) walks in, puts gloves on, teaches deep breathing and cough exercise with hands on the patient’s chest, removes used tissues and places in the bin, takes gloves off, washes hands, then leaves</a:t>
            </a:r>
          </a:p>
          <a:p>
            <a:pPr marL="609600" indent="-609600" eaLnBrk="1" hangingPunct="1">
              <a:buFontTx/>
              <a:buAutoNum type="arabicPeriod" startAt="19"/>
            </a:pPr>
            <a:endParaRPr lang="en-AU" sz="2400"/>
          </a:p>
          <a:p>
            <a:pPr marL="609600" indent="-609600" eaLnBrk="1" hangingPunct="1">
              <a:buFontTx/>
              <a:buNone/>
            </a:pPr>
            <a:endParaRPr lang="en-AU" sz="2400"/>
          </a:p>
        </p:txBody>
      </p:sp>
      <p:pic>
        <p:nvPicPr>
          <p:cNvPr id="26628" name="Picture 4"/>
          <p:cNvPicPr>
            <a:picLocks noChangeAspect="1" noChangeArrowheads="1"/>
          </p:cNvPicPr>
          <p:nvPr/>
        </p:nvPicPr>
        <p:blipFill>
          <a:blip r:embed="rId3" cstate="print"/>
          <a:srcRect/>
          <a:stretch>
            <a:fillRect/>
          </a:stretch>
        </p:blipFill>
        <p:spPr bwMode="auto">
          <a:xfrm>
            <a:off x="468313" y="3933825"/>
            <a:ext cx="8353425" cy="1165225"/>
          </a:xfrm>
          <a:prstGeom prst="rect">
            <a:avLst/>
          </a:prstGeom>
          <a:noFill/>
          <a:ln w="9525">
            <a:noFill/>
            <a:miter lim="800000"/>
            <a:headEnd/>
            <a:tailEnd/>
          </a:ln>
        </p:spPr>
      </p:pic>
      <p:sp>
        <p:nvSpPr>
          <p:cNvPr id="26629" name="AutoShape 5"/>
          <p:cNvSpPr>
            <a:spLocks noChangeArrowheads="1"/>
          </p:cNvSpPr>
          <p:nvPr/>
        </p:nvSpPr>
        <p:spPr bwMode="auto">
          <a:xfrm>
            <a:off x="982663" y="4183063"/>
            <a:ext cx="114300" cy="114300"/>
          </a:xfrm>
          <a:prstGeom prst="flowChartConnector">
            <a:avLst/>
          </a:prstGeom>
          <a:solidFill>
            <a:srgbClr val="000000"/>
          </a:solidFill>
          <a:ln w="9525">
            <a:solidFill>
              <a:srgbClr val="000000"/>
            </a:solidFill>
            <a:round/>
            <a:headEnd/>
            <a:tailEnd/>
          </a:ln>
        </p:spPr>
        <p:txBody>
          <a:bodyPr/>
          <a:lstStyle/>
          <a:p>
            <a:endParaRPr lang="en-US"/>
          </a:p>
        </p:txBody>
      </p:sp>
      <p:sp>
        <p:nvSpPr>
          <p:cNvPr id="26630" name="AutoShape 6"/>
          <p:cNvSpPr>
            <a:spLocks noChangeArrowheads="1"/>
          </p:cNvSpPr>
          <p:nvPr/>
        </p:nvSpPr>
        <p:spPr bwMode="auto">
          <a:xfrm>
            <a:off x="2555875" y="4248150"/>
            <a:ext cx="114300" cy="114300"/>
          </a:xfrm>
          <a:prstGeom prst="flowChartConnector">
            <a:avLst/>
          </a:prstGeom>
          <a:solidFill>
            <a:srgbClr val="000000"/>
          </a:solidFill>
          <a:ln w="9525">
            <a:solidFill>
              <a:srgbClr val="000000"/>
            </a:solidFill>
            <a:round/>
            <a:headEnd/>
            <a:tailEnd/>
          </a:ln>
        </p:spPr>
        <p:txBody>
          <a:bodyPr/>
          <a:lstStyle/>
          <a:p>
            <a:endParaRPr lang="en-US"/>
          </a:p>
        </p:txBody>
      </p:sp>
      <p:sp>
        <p:nvSpPr>
          <p:cNvPr id="26631" name="Rectangle 7"/>
          <p:cNvSpPr>
            <a:spLocks noChangeArrowheads="1"/>
          </p:cNvSpPr>
          <p:nvPr/>
        </p:nvSpPr>
        <p:spPr bwMode="auto">
          <a:xfrm>
            <a:off x="1619250" y="4819650"/>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6632" name="Rectangle 8"/>
          <p:cNvSpPr>
            <a:spLocks noChangeArrowheads="1"/>
          </p:cNvSpPr>
          <p:nvPr/>
        </p:nvSpPr>
        <p:spPr bwMode="auto">
          <a:xfrm>
            <a:off x="3779838" y="4519613"/>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6633" name="Rectangle 9"/>
          <p:cNvSpPr>
            <a:spLocks noChangeArrowheads="1"/>
          </p:cNvSpPr>
          <p:nvPr/>
        </p:nvSpPr>
        <p:spPr bwMode="auto">
          <a:xfrm>
            <a:off x="4405313" y="4538663"/>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6634" name="Rectangle 10"/>
          <p:cNvSpPr>
            <a:spLocks noChangeArrowheads="1"/>
          </p:cNvSpPr>
          <p:nvPr/>
        </p:nvSpPr>
        <p:spPr bwMode="auto">
          <a:xfrm>
            <a:off x="5364163" y="4530725"/>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6635" name="Text Box 11"/>
          <p:cNvSpPr txBox="1">
            <a:spLocks noChangeArrowheads="1"/>
          </p:cNvSpPr>
          <p:nvPr/>
        </p:nvSpPr>
        <p:spPr bwMode="auto">
          <a:xfrm>
            <a:off x="468313" y="4292600"/>
            <a:ext cx="539750" cy="304800"/>
          </a:xfrm>
          <a:prstGeom prst="rect">
            <a:avLst/>
          </a:prstGeom>
          <a:noFill/>
          <a:ln w="9525">
            <a:noFill/>
            <a:miter lim="800000"/>
            <a:headEnd/>
            <a:tailEnd/>
          </a:ln>
        </p:spPr>
        <p:txBody>
          <a:bodyPr>
            <a:spAutoFit/>
          </a:bodyPr>
          <a:lstStyle/>
          <a:p>
            <a:pPr>
              <a:spcBef>
                <a:spcPct val="50000"/>
              </a:spcBef>
            </a:pPr>
            <a:r>
              <a:rPr lang="en-AU" sz="1400"/>
              <a:t>AH</a:t>
            </a:r>
          </a:p>
        </p:txBody>
      </p:sp>
      <p:sp>
        <p:nvSpPr>
          <p:cNvPr id="26636" name="Text Box 12"/>
          <p:cNvSpPr txBox="1">
            <a:spLocks noChangeArrowheads="1"/>
          </p:cNvSpPr>
          <p:nvPr/>
        </p:nvSpPr>
        <p:spPr bwMode="auto">
          <a:xfrm>
            <a:off x="3276600" y="4365625"/>
            <a:ext cx="539750" cy="304800"/>
          </a:xfrm>
          <a:prstGeom prst="rect">
            <a:avLst/>
          </a:prstGeom>
          <a:noFill/>
          <a:ln w="9525">
            <a:noFill/>
            <a:miter lim="800000"/>
            <a:headEnd/>
            <a:tailEnd/>
          </a:ln>
        </p:spPr>
        <p:txBody>
          <a:bodyPr>
            <a:spAutoFit/>
          </a:bodyPr>
          <a:lstStyle/>
          <a:p>
            <a:pPr>
              <a:spcBef>
                <a:spcPct val="50000"/>
              </a:spcBef>
            </a:pPr>
            <a:r>
              <a:rPr lang="en-AU" sz="1400"/>
              <a:t>AH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836613"/>
          </a:xfrm>
        </p:spPr>
        <p:txBody>
          <a:bodyPr/>
          <a:lstStyle/>
          <a:p>
            <a:pPr eaLnBrk="1" hangingPunct="1"/>
            <a:r>
              <a:rPr lang="en-AU"/>
              <a:t>Question 20</a:t>
            </a:r>
          </a:p>
        </p:txBody>
      </p:sp>
      <p:sp>
        <p:nvSpPr>
          <p:cNvPr id="27651" name="Rectangle 3"/>
          <p:cNvSpPr>
            <a:spLocks noGrp="1" noChangeArrowheads="1"/>
          </p:cNvSpPr>
          <p:nvPr>
            <p:ph idx="1"/>
          </p:nvPr>
        </p:nvSpPr>
        <p:spPr/>
        <p:txBody>
          <a:bodyPr/>
          <a:lstStyle/>
          <a:p>
            <a:pPr marL="609600" indent="-609600" eaLnBrk="1" hangingPunct="1">
              <a:buFontTx/>
              <a:buAutoNum type="arabicPeriod" startAt="20"/>
            </a:pPr>
            <a:r>
              <a:rPr lang="en-AU" sz="2800"/>
              <a:t>Cleaner (D) walks in puts gloves on, wipes over bed table, moves to next patient area, wipes over bed table, moves to third patient area, wipes over bed table, takes gloves off, washes hands then walks out</a:t>
            </a:r>
          </a:p>
          <a:p>
            <a:pPr marL="609600" indent="-609600" eaLnBrk="1" hangingPunct="1">
              <a:buFontTx/>
              <a:buAutoNum type="arabicPeriod" startAt="20"/>
            </a:pPr>
            <a:endParaRPr lang="en-AU" sz="2400"/>
          </a:p>
          <a:p>
            <a:pPr marL="609600" indent="-609600" eaLnBrk="1" hangingPunct="1">
              <a:buFontTx/>
              <a:buNone/>
            </a:pPr>
            <a:endParaRPr lang="en-AU" sz="2400"/>
          </a:p>
        </p:txBody>
      </p:sp>
      <p:pic>
        <p:nvPicPr>
          <p:cNvPr id="27652" name="Picture 4"/>
          <p:cNvPicPr>
            <a:picLocks noChangeAspect="1" noChangeArrowheads="1"/>
          </p:cNvPicPr>
          <p:nvPr/>
        </p:nvPicPr>
        <p:blipFill>
          <a:blip r:embed="rId3" cstate="print"/>
          <a:srcRect/>
          <a:stretch>
            <a:fillRect/>
          </a:stretch>
        </p:blipFill>
        <p:spPr bwMode="auto">
          <a:xfrm>
            <a:off x="250825" y="4005263"/>
            <a:ext cx="8713788" cy="1216025"/>
          </a:xfrm>
          <a:prstGeom prst="rect">
            <a:avLst/>
          </a:prstGeom>
          <a:noFill/>
          <a:ln w="9525">
            <a:noFill/>
            <a:miter lim="800000"/>
            <a:headEnd/>
            <a:tailEnd/>
          </a:ln>
        </p:spPr>
      </p:pic>
      <p:sp>
        <p:nvSpPr>
          <p:cNvPr id="27653" name="Rectangle 5"/>
          <p:cNvSpPr>
            <a:spLocks noChangeArrowheads="1"/>
          </p:cNvSpPr>
          <p:nvPr/>
        </p:nvSpPr>
        <p:spPr bwMode="auto">
          <a:xfrm>
            <a:off x="1454150" y="4941888"/>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7654" name="Rectangle 6"/>
          <p:cNvSpPr>
            <a:spLocks noChangeArrowheads="1"/>
          </p:cNvSpPr>
          <p:nvPr/>
        </p:nvSpPr>
        <p:spPr bwMode="auto">
          <a:xfrm>
            <a:off x="800100" y="4991100"/>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7655" name="Rectangle 7"/>
          <p:cNvSpPr>
            <a:spLocks noChangeArrowheads="1"/>
          </p:cNvSpPr>
          <p:nvPr/>
        </p:nvSpPr>
        <p:spPr bwMode="auto">
          <a:xfrm>
            <a:off x="2462213" y="4941888"/>
            <a:ext cx="104775" cy="109537"/>
          </a:xfrm>
          <a:prstGeom prst="rect">
            <a:avLst/>
          </a:prstGeom>
          <a:solidFill>
            <a:srgbClr val="000000"/>
          </a:solidFill>
          <a:ln w="9525">
            <a:solidFill>
              <a:srgbClr val="000000"/>
            </a:solidFill>
            <a:miter lim="800000"/>
            <a:headEnd/>
            <a:tailEnd/>
          </a:ln>
        </p:spPr>
        <p:txBody>
          <a:bodyPr/>
          <a:lstStyle/>
          <a:p>
            <a:endParaRPr lang="en-US"/>
          </a:p>
        </p:txBody>
      </p:sp>
      <p:sp>
        <p:nvSpPr>
          <p:cNvPr id="27656" name="Rectangle 8"/>
          <p:cNvSpPr>
            <a:spLocks noChangeArrowheads="1"/>
          </p:cNvSpPr>
          <p:nvPr/>
        </p:nvSpPr>
        <p:spPr bwMode="auto">
          <a:xfrm>
            <a:off x="3708400" y="4991100"/>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7657" name="Rectangle 9"/>
          <p:cNvSpPr>
            <a:spLocks noChangeArrowheads="1"/>
          </p:cNvSpPr>
          <p:nvPr/>
        </p:nvSpPr>
        <p:spPr bwMode="auto">
          <a:xfrm>
            <a:off x="4356100" y="4941888"/>
            <a:ext cx="153988" cy="120650"/>
          </a:xfrm>
          <a:prstGeom prst="rect">
            <a:avLst/>
          </a:prstGeom>
          <a:solidFill>
            <a:srgbClr val="000000"/>
          </a:solidFill>
          <a:ln w="9525">
            <a:solidFill>
              <a:srgbClr val="000000"/>
            </a:solidFill>
            <a:miter lim="800000"/>
            <a:headEnd/>
            <a:tailEnd/>
          </a:ln>
        </p:spPr>
        <p:txBody>
          <a:bodyPr/>
          <a:lstStyle/>
          <a:p>
            <a:endParaRPr lang="en-US"/>
          </a:p>
        </p:txBody>
      </p:sp>
      <p:sp>
        <p:nvSpPr>
          <p:cNvPr id="27658" name="Rectangle 10"/>
          <p:cNvSpPr>
            <a:spLocks noChangeArrowheads="1"/>
          </p:cNvSpPr>
          <p:nvPr/>
        </p:nvSpPr>
        <p:spPr bwMode="auto">
          <a:xfrm>
            <a:off x="5364163" y="4941888"/>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7659" name="Rectangle 11"/>
          <p:cNvSpPr>
            <a:spLocks noChangeArrowheads="1"/>
          </p:cNvSpPr>
          <p:nvPr/>
        </p:nvSpPr>
        <p:spPr bwMode="auto">
          <a:xfrm>
            <a:off x="6577013" y="5002213"/>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7660" name="Rectangle 12"/>
          <p:cNvSpPr>
            <a:spLocks noChangeArrowheads="1"/>
          </p:cNvSpPr>
          <p:nvPr/>
        </p:nvSpPr>
        <p:spPr bwMode="auto">
          <a:xfrm>
            <a:off x="7213600" y="4652963"/>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7661" name="Rectangle 13"/>
          <p:cNvSpPr>
            <a:spLocks noChangeArrowheads="1"/>
          </p:cNvSpPr>
          <p:nvPr/>
        </p:nvSpPr>
        <p:spPr bwMode="auto">
          <a:xfrm>
            <a:off x="8221663" y="4641850"/>
            <a:ext cx="114300" cy="114300"/>
          </a:xfrm>
          <a:prstGeom prst="rect">
            <a:avLst/>
          </a:prstGeom>
          <a:solidFill>
            <a:srgbClr val="000000"/>
          </a:solidFill>
          <a:ln w="9525">
            <a:solidFill>
              <a:srgbClr val="000000"/>
            </a:solidFill>
            <a:miter lim="800000"/>
            <a:headEnd/>
            <a:tailEnd/>
          </a:ln>
        </p:spPr>
        <p:txBody>
          <a:bodyPr/>
          <a:lstStyle/>
          <a:p>
            <a:endParaRPr lang="en-US"/>
          </a:p>
        </p:txBody>
      </p:sp>
      <p:sp>
        <p:nvSpPr>
          <p:cNvPr id="27662" name="Text Box 14"/>
          <p:cNvSpPr txBox="1">
            <a:spLocks noChangeArrowheads="1"/>
          </p:cNvSpPr>
          <p:nvPr/>
        </p:nvSpPr>
        <p:spPr bwMode="auto">
          <a:xfrm>
            <a:off x="250825" y="4508500"/>
            <a:ext cx="539750" cy="274638"/>
          </a:xfrm>
          <a:prstGeom prst="rect">
            <a:avLst/>
          </a:prstGeom>
          <a:noFill/>
          <a:ln w="9525">
            <a:noFill/>
            <a:miter lim="800000"/>
            <a:headEnd/>
            <a:tailEnd/>
          </a:ln>
        </p:spPr>
        <p:txBody>
          <a:bodyPr>
            <a:spAutoFit/>
          </a:bodyPr>
          <a:lstStyle/>
          <a:p>
            <a:pPr>
              <a:spcBef>
                <a:spcPct val="50000"/>
              </a:spcBef>
            </a:pPr>
            <a:r>
              <a:rPr lang="en-AU" sz="1200"/>
              <a:t>D</a:t>
            </a:r>
          </a:p>
        </p:txBody>
      </p:sp>
      <p:sp>
        <p:nvSpPr>
          <p:cNvPr id="27663" name="Text Box 15"/>
          <p:cNvSpPr txBox="1">
            <a:spLocks noChangeArrowheads="1"/>
          </p:cNvSpPr>
          <p:nvPr/>
        </p:nvSpPr>
        <p:spPr bwMode="auto">
          <a:xfrm>
            <a:off x="3203575" y="4508500"/>
            <a:ext cx="539750" cy="274638"/>
          </a:xfrm>
          <a:prstGeom prst="rect">
            <a:avLst/>
          </a:prstGeom>
          <a:noFill/>
          <a:ln w="9525">
            <a:noFill/>
            <a:miter lim="800000"/>
            <a:headEnd/>
            <a:tailEnd/>
          </a:ln>
        </p:spPr>
        <p:txBody>
          <a:bodyPr>
            <a:spAutoFit/>
          </a:bodyPr>
          <a:lstStyle/>
          <a:p>
            <a:pPr>
              <a:spcBef>
                <a:spcPct val="50000"/>
              </a:spcBef>
            </a:pPr>
            <a:r>
              <a:rPr lang="en-AU" sz="1200"/>
              <a:t>D</a:t>
            </a:r>
          </a:p>
        </p:txBody>
      </p:sp>
      <p:sp>
        <p:nvSpPr>
          <p:cNvPr id="27664" name="Text Box 16"/>
          <p:cNvSpPr txBox="1">
            <a:spLocks noChangeArrowheads="1"/>
          </p:cNvSpPr>
          <p:nvPr/>
        </p:nvSpPr>
        <p:spPr bwMode="auto">
          <a:xfrm>
            <a:off x="6084888" y="4508500"/>
            <a:ext cx="539750" cy="274638"/>
          </a:xfrm>
          <a:prstGeom prst="rect">
            <a:avLst/>
          </a:prstGeom>
          <a:noFill/>
          <a:ln w="9525">
            <a:noFill/>
            <a:miter lim="800000"/>
            <a:headEnd/>
            <a:tailEnd/>
          </a:ln>
        </p:spPr>
        <p:txBody>
          <a:bodyPr>
            <a:spAutoFit/>
          </a:bodyPr>
          <a:lstStyle/>
          <a:p>
            <a:pPr>
              <a:spcBef>
                <a:spcPct val="50000"/>
              </a:spcBef>
            </a:pPr>
            <a:r>
              <a:rPr lang="en-AU" sz="1200"/>
              <a:t>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836613"/>
          </a:xfrm>
        </p:spPr>
        <p:txBody>
          <a:bodyPr/>
          <a:lstStyle/>
          <a:p>
            <a:pPr eaLnBrk="1" hangingPunct="1"/>
            <a:r>
              <a:rPr lang="en-AU"/>
              <a:t>Instructions for Quiz</a:t>
            </a:r>
          </a:p>
        </p:txBody>
      </p:sp>
      <p:sp>
        <p:nvSpPr>
          <p:cNvPr id="4099" name="Rectangle 3"/>
          <p:cNvSpPr>
            <a:spLocks noGrp="1" noChangeArrowheads="1"/>
          </p:cNvSpPr>
          <p:nvPr>
            <p:ph idx="1"/>
          </p:nvPr>
        </p:nvSpPr>
        <p:spPr/>
        <p:txBody>
          <a:bodyPr/>
          <a:lstStyle/>
          <a:p>
            <a:pPr eaLnBrk="1" hangingPunct="1">
              <a:spcAft>
                <a:spcPts val="600"/>
              </a:spcAft>
            </a:pPr>
            <a:r>
              <a:rPr lang="en-AU" sz="2800"/>
              <a:t>Clearly fill in demographic details</a:t>
            </a:r>
          </a:p>
          <a:p>
            <a:pPr eaLnBrk="1" hangingPunct="1">
              <a:spcAft>
                <a:spcPts val="600"/>
              </a:spcAft>
            </a:pPr>
            <a:r>
              <a:rPr lang="en-AU" sz="2800"/>
              <a:t>Circle the </a:t>
            </a:r>
            <a:r>
              <a:rPr lang="en-AU" sz="2800" u="sng"/>
              <a:t>most </a:t>
            </a:r>
            <a:r>
              <a:rPr lang="en-AU" sz="2800"/>
              <a:t>correct answer for each question</a:t>
            </a:r>
          </a:p>
          <a:p>
            <a:pPr eaLnBrk="1" hangingPunct="1">
              <a:spcAft>
                <a:spcPts val="600"/>
              </a:spcAft>
            </a:pPr>
            <a:r>
              <a:rPr lang="en-AU" sz="2800"/>
              <a:t>There is only one answer per question for questions 1 – 15 </a:t>
            </a:r>
          </a:p>
          <a:p>
            <a:pPr eaLnBrk="1" hangingPunct="1">
              <a:spcAft>
                <a:spcPts val="600"/>
              </a:spcAft>
            </a:pPr>
            <a:r>
              <a:rPr lang="en-AU" sz="2800"/>
              <a:t>Fill in as many Moments as required for questions 16 – 20 (working left to right) </a:t>
            </a:r>
          </a:p>
          <a:p>
            <a:pPr eaLnBrk="1" hangingPunct="1">
              <a:spcAft>
                <a:spcPts val="600"/>
              </a:spcAft>
            </a:pPr>
            <a:r>
              <a:rPr lang="en-AU" sz="2800"/>
              <a:t>15 minutes to complete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836613"/>
          </a:xfrm>
        </p:spPr>
        <p:txBody>
          <a:bodyPr/>
          <a:lstStyle/>
          <a:p>
            <a:pPr eaLnBrk="1" hangingPunct="1"/>
            <a:r>
              <a:rPr lang="en-AU"/>
              <a:t>Hints</a:t>
            </a:r>
          </a:p>
        </p:txBody>
      </p:sp>
      <p:sp>
        <p:nvSpPr>
          <p:cNvPr id="5123" name="Rectangle 3"/>
          <p:cNvSpPr>
            <a:spLocks noGrp="1" noChangeArrowheads="1"/>
          </p:cNvSpPr>
          <p:nvPr>
            <p:ph idx="1"/>
          </p:nvPr>
        </p:nvSpPr>
        <p:spPr/>
        <p:txBody>
          <a:bodyPr/>
          <a:lstStyle/>
          <a:p>
            <a:pPr eaLnBrk="1" hangingPunct="1">
              <a:lnSpc>
                <a:spcPct val="90000"/>
              </a:lnSpc>
              <a:spcAft>
                <a:spcPts val="600"/>
              </a:spcAft>
            </a:pPr>
            <a:r>
              <a:rPr lang="en-AU" sz="2400"/>
              <a:t>Curtains are outside the patient zone </a:t>
            </a:r>
          </a:p>
          <a:p>
            <a:pPr lvl="1" eaLnBrk="1" hangingPunct="1">
              <a:lnSpc>
                <a:spcPct val="90000"/>
              </a:lnSpc>
              <a:spcAft>
                <a:spcPts val="600"/>
              </a:spcAft>
            </a:pPr>
            <a:r>
              <a:rPr lang="en-AU" sz="2000"/>
              <a:t>Touching the curtain is equivalent to leaving the room</a:t>
            </a:r>
          </a:p>
          <a:p>
            <a:pPr eaLnBrk="1" hangingPunct="1">
              <a:lnSpc>
                <a:spcPct val="90000"/>
              </a:lnSpc>
              <a:spcAft>
                <a:spcPts val="600"/>
              </a:spcAft>
            </a:pPr>
            <a:r>
              <a:rPr lang="en-AU" sz="2400"/>
              <a:t>Remember that one hand hygiene action might count for two moments</a:t>
            </a:r>
          </a:p>
          <a:p>
            <a:pPr lvl="1" eaLnBrk="1" hangingPunct="1">
              <a:lnSpc>
                <a:spcPct val="90000"/>
              </a:lnSpc>
              <a:spcAft>
                <a:spcPts val="600"/>
              </a:spcAft>
            </a:pPr>
            <a:r>
              <a:rPr lang="en-AU" sz="2000"/>
              <a:t>HCW moves from touching a patient to</a:t>
            </a:r>
            <a:r>
              <a:rPr lang="en-AU" sz="2000">
                <a:sym typeface="Wingdings" pitchFamily="2" charset="2"/>
              </a:rPr>
              <a:t> starting a procedure </a:t>
            </a:r>
          </a:p>
          <a:p>
            <a:pPr lvl="2" eaLnBrk="1" hangingPunct="1">
              <a:lnSpc>
                <a:spcPct val="90000"/>
              </a:lnSpc>
              <a:spcAft>
                <a:spcPts val="600"/>
              </a:spcAft>
              <a:buFontTx/>
              <a:buNone/>
            </a:pPr>
            <a:r>
              <a:rPr lang="en-AU" sz="1800">
                <a:sym typeface="Wingdings" pitchFamily="2" charset="2"/>
              </a:rPr>
              <a:t>M4 (one HH) then a M2 </a:t>
            </a:r>
            <a:r>
              <a:rPr lang="en-AU" sz="1800"/>
              <a:t> (one HH, two Moments)</a:t>
            </a:r>
          </a:p>
          <a:p>
            <a:pPr eaLnBrk="1" hangingPunct="1">
              <a:lnSpc>
                <a:spcPct val="90000"/>
              </a:lnSpc>
              <a:spcAft>
                <a:spcPts val="600"/>
              </a:spcAft>
            </a:pPr>
            <a:r>
              <a:rPr lang="en-AU" sz="2400"/>
              <a:t>An episode of care does not have to finish with a M4</a:t>
            </a:r>
          </a:p>
          <a:p>
            <a:pPr eaLnBrk="1" hangingPunct="1">
              <a:lnSpc>
                <a:spcPct val="90000"/>
              </a:lnSpc>
              <a:spcAft>
                <a:spcPts val="600"/>
              </a:spcAft>
            </a:pPr>
            <a:r>
              <a:rPr lang="en-AU" sz="2400"/>
              <a:t>Gloves are recorded as</a:t>
            </a:r>
          </a:p>
          <a:p>
            <a:pPr lvl="1" eaLnBrk="1" hangingPunct="1">
              <a:lnSpc>
                <a:spcPct val="90000"/>
              </a:lnSpc>
              <a:spcAft>
                <a:spcPts val="600"/>
              </a:spcAft>
            </a:pPr>
            <a:r>
              <a:rPr lang="en-AU" sz="2000"/>
              <a:t>On 	– only in a before Moment (M1 &amp; M2)</a:t>
            </a:r>
          </a:p>
          <a:p>
            <a:pPr lvl="1" eaLnBrk="1" hangingPunct="1">
              <a:lnSpc>
                <a:spcPct val="90000"/>
              </a:lnSpc>
              <a:spcAft>
                <a:spcPts val="600"/>
              </a:spcAft>
            </a:pPr>
            <a:r>
              <a:rPr lang="en-AU" sz="2000"/>
              <a:t>Off 	– only in an after Moment (M3, M4, M5)</a:t>
            </a:r>
          </a:p>
          <a:p>
            <a:pPr lvl="1" eaLnBrk="1" hangingPunct="1">
              <a:lnSpc>
                <a:spcPct val="90000"/>
              </a:lnSpc>
              <a:spcAft>
                <a:spcPts val="600"/>
              </a:spcAft>
            </a:pPr>
            <a:r>
              <a:rPr lang="en-AU" sz="2000"/>
              <a:t>Cont. 	– in any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288" y="2205038"/>
            <a:ext cx="8229600" cy="1143000"/>
          </a:xfrm>
        </p:spPr>
        <p:txBody>
          <a:bodyPr/>
          <a:lstStyle/>
          <a:p>
            <a:pPr eaLnBrk="1" hangingPunct="1"/>
            <a:r>
              <a:rPr lang="en-AU">
                <a:solidFill>
                  <a:srgbClr val="11559A"/>
                </a:solidFill>
              </a:rPr>
              <a:t>Quiz Answers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836613"/>
          </a:xfrm>
        </p:spPr>
        <p:txBody>
          <a:bodyPr/>
          <a:lstStyle/>
          <a:p>
            <a:pPr eaLnBrk="1" hangingPunct="1"/>
            <a:r>
              <a:rPr lang="en-AU"/>
              <a:t>Question 1</a:t>
            </a:r>
          </a:p>
        </p:txBody>
      </p:sp>
      <p:sp>
        <p:nvSpPr>
          <p:cNvPr id="8195" name="Rectangle 3"/>
          <p:cNvSpPr>
            <a:spLocks noGrp="1" noChangeArrowheads="1"/>
          </p:cNvSpPr>
          <p:nvPr>
            <p:ph idx="1"/>
          </p:nvPr>
        </p:nvSpPr>
        <p:spPr/>
        <p:txBody>
          <a:bodyPr/>
          <a:lstStyle/>
          <a:p>
            <a:pPr marL="609600" indent="-609600" eaLnBrk="1" hangingPunct="1">
              <a:buFontTx/>
              <a:buAutoNum type="arabicPeriod"/>
            </a:pPr>
            <a:r>
              <a:rPr lang="en-AU"/>
              <a:t>When is Moment 1?</a:t>
            </a:r>
          </a:p>
          <a:p>
            <a:pPr marL="609600" indent="-609600" eaLnBrk="1" hangingPunct="1">
              <a:buFontTx/>
              <a:buNone/>
            </a:pPr>
            <a:endParaRPr lang="en-AU"/>
          </a:p>
          <a:p>
            <a:pPr marL="609600" indent="-609600" eaLnBrk="1" hangingPunct="1">
              <a:buFontTx/>
              <a:buNone/>
            </a:pPr>
            <a:r>
              <a:rPr lang="en-AU">
                <a:solidFill>
                  <a:srgbClr val="4F78D6"/>
                </a:solidFill>
              </a:rPr>
              <a:t>A	After touching a patient’s surroundings</a:t>
            </a:r>
          </a:p>
          <a:p>
            <a:pPr marL="609600" indent="-609600" eaLnBrk="1" hangingPunct="1">
              <a:buFontTx/>
              <a:buNone/>
            </a:pPr>
            <a:r>
              <a:rPr lang="en-AU">
                <a:solidFill>
                  <a:srgbClr val="4F78D6"/>
                </a:solidFill>
              </a:rPr>
              <a:t>B	After touching a patient</a:t>
            </a:r>
          </a:p>
          <a:p>
            <a:pPr marL="609600" indent="-609600" eaLnBrk="1" hangingPunct="1">
              <a:buFontTx/>
              <a:buNone/>
            </a:pPr>
            <a:r>
              <a:rPr lang="en-AU">
                <a:solidFill>
                  <a:srgbClr val="4F78D6"/>
                </a:solidFill>
              </a:rPr>
              <a:t>C	After a procedure or body exposure risk</a:t>
            </a:r>
          </a:p>
          <a:p>
            <a:pPr marL="609600" indent="-609600" eaLnBrk="1" hangingPunct="1">
              <a:buFontTx/>
              <a:buNone/>
            </a:pPr>
            <a:r>
              <a:rPr lang="en-AU">
                <a:solidFill>
                  <a:srgbClr val="4F78D6"/>
                </a:solidFill>
              </a:rPr>
              <a:t>D	Before touching a patient</a:t>
            </a:r>
          </a:p>
        </p:txBody>
      </p:sp>
      <p:sp>
        <p:nvSpPr>
          <p:cNvPr id="8196" name="Oval 4"/>
          <p:cNvSpPr>
            <a:spLocks noChangeArrowheads="1"/>
          </p:cNvSpPr>
          <p:nvPr/>
        </p:nvSpPr>
        <p:spPr bwMode="auto">
          <a:xfrm>
            <a:off x="0" y="4286250"/>
            <a:ext cx="8358188" cy="1071563"/>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0"/>
            <a:ext cx="9144000" cy="836613"/>
          </a:xfrm>
        </p:spPr>
        <p:txBody>
          <a:bodyPr/>
          <a:lstStyle/>
          <a:p>
            <a:pPr eaLnBrk="1" hangingPunct="1"/>
            <a:r>
              <a:rPr lang="en-AU"/>
              <a:t>Question 2</a:t>
            </a:r>
          </a:p>
        </p:txBody>
      </p:sp>
      <p:sp>
        <p:nvSpPr>
          <p:cNvPr id="9219" name="Rectangle 3"/>
          <p:cNvSpPr>
            <a:spLocks noGrp="1" noChangeArrowheads="1"/>
          </p:cNvSpPr>
          <p:nvPr>
            <p:ph idx="1"/>
          </p:nvPr>
        </p:nvSpPr>
        <p:spPr/>
        <p:txBody>
          <a:bodyPr/>
          <a:lstStyle/>
          <a:p>
            <a:pPr marL="609600" indent="-609600" eaLnBrk="1" hangingPunct="1">
              <a:buFontTx/>
              <a:buAutoNum type="arabicPeriod" startAt="2"/>
            </a:pPr>
            <a:r>
              <a:rPr lang="en-AU"/>
              <a:t>When is Moment 2?</a:t>
            </a:r>
          </a:p>
          <a:p>
            <a:pPr marL="609600" indent="-609600" eaLnBrk="1" hangingPunct="1">
              <a:buFontTx/>
              <a:buNone/>
            </a:pPr>
            <a:endParaRPr lang="en-AU"/>
          </a:p>
          <a:p>
            <a:pPr marL="609600" indent="-609600" eaLnBrk="1" hangingPunct="1">
              <a:buFontTx/>
              <a:buNone/>
            </a:pPr>
            <a:r>
              <a:rPr lang="en-AU">
                <a:solidFill>
                  <a:srgbClr val="4F78D6"/>
                </a:solidFill>
              </a:rPr>
              <a:t>A	Before touching a patient</a:t>
            </a:r>
          </a:p>
          <a:p>
            <a:pPr marL="609600" indent="-609600" eaLnBrk="1" hangingPunct="1">
              <a:buFontTx/>
              <a:buNone/>
            </a:pPr>
            <a:r>
              <a:rPr lang="en-AU">
                <a:solidFill>
                  <a:srgbClr val="4F78D6"/>
                </a:solidFill>
              </a:rPr>
              <a:t>B	After touching a patient</a:t>
            </a:r>
          </a:p>
          <a:p>
            <a:pPr marL="609600" indent="-609600" eaLnBrk="1" hangingPunct="1">
              <a:buFontTx/>
              <a:buNone/>
            </a:pPr>
            <a:r>
              <a:rPr lang="en-AU">
                <a:solidFill>
                  <a:srgbClr val="4F78D6"/>
                </a:solidFill>
              </a:rPr>
              <a:t>C	Before a procedure</a:t>
            </a:r>
          </a:p>
          <a:p>
            <a:pPr marL="609600" indent="-609600" eaLnBrk="1" hangingPunct="1">
              <a:buFontTx/>
              <a:buNone/>
            </a:pPr>
            <a:r>
              <a:rPr lang="en-AU">
                <a:solidFill>
                  <a:srgbClr val="4F78D6"/>
                </a:solidFill>
              </a:rPr>
              <a:t>D	After touching a patient’s surroundings</a:t>
            </a:r>
          </a:p>
        </p:txBody>
      </p:sp>
      <p:sp>
        <p:nvSpPr>
          <p:cNvPr id="9220" name="Oval 4"/>
          <p:cNvSpPr>
            <a:spLocks noChangeArrowheads="1"/>
          </p:cNvSpPr>
          <p:nvPr/>
        </p:nvSpPr>
        <p:spPr bwMode="auto">
          <a:xfrm>
            <a:off x="428625" y="3214688"/>
            <a:ext cx="8501063" cy="714375"/>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836613"/>
          </a:xfrm>
        </p:spPr>
        <p:txBody>
          <a:bodyPr/>
          <a:lstStyle/>
          <a:p>
            <a:pPr eaLnBrk="1" hangingPunct="1"/>
            <a:r>
              <a:rPr lang="en-AU"/>
              <a:t>Question 3</a:t>
            </a:r>
          </a:p>
        </p:txBody>
      </p:sp>
      <p:sp>
        <p:nvSpPr>
          <p:cNvPr id="10243" name="Rectangle 3"/>
          <p:cNvSpPr>
            <a:spLocks noGrp="1" noChangeArrowheads="1"/>
          </p:cNvSpPr>
          <p:nvPr>
            <p:ph idx="1"/>
          </p:nvPr>
        </p:nvSpPr>
        <p:spPr/>
        <p:txBody>
          <a:bodyPr/>
          <a:lstStyle/>
          <a:p>
            <a:pPr marL="609600" indent="-609600" eaLnBrk="1" hangingPunct="1">
              <a:buFontTx/>
              <a:buAutoNum type="arabicPeriod" startAt="3"/>
            </a:pPr>
            <a:r>
              <a:rPr lang="en-AU"/>
              <a:t>When is Moment 3?</a:t>
            </a:r>
          </a:p>
          <a:p>
            <a:pPr marL="609600" indent="-609600" eaLnBrk="1" hangingPunct="1">
              <a:buFontTx/>
              <a:buNone/>
            </a:pPr>
            <a:endParaRPr lang="en-AU"/>
          </a:p>
          <a:p>
            <a:pPr marL="609600" indent="-609600" eaLnBrk="1" hangingPunct="1">
              <a:buFontTx/>
              <a:buNone/>
            </a:pPr>
            <a:r>
              <a:rPr lang="en-AU">
                <a:solidFill>
                  <a:srgbClr val="4F78D6"/>
                </a:solidFill>
              </a:rPr>
              <a:t>A	After touching a patient</a:t>
            </a:r>
          </a:p>
          <a:p>
            <a:pPr marL="609600" indent="-609600" eaLnBrk="1" hangingPunct="1">
              <a:buFontTx/>
              <a:buNone/>
            </a:pPr>
            <a:r>
              <a:rPr lang="en-AU">
                <a:solidFill>
                  <a:srgbClr val="4F78D6"/>
                </a:solidFill>
              </a:rPr>
              <a:t>B	After touching a patient’s over bed table</a:t>
            </a:r>
          </a:p>
          <a:p>
            <a:pPr marL="609600" indent="-609600" eaLnBrk="1" hangingPunct="1">
              <a:buFontTx/>
              <a:buNone/>
            </a:pPr>
            <a:r>
              <a:rPr lang="en-AU">
                <a:solidFill>
                  <a:srgbClr val="4F78D6"/>
                </a:solidFill>
              </a:rPr>
              <a:t>C	After a procedure or body fluid exposure risk </a:t>
            </a:r>
          </a:p>
          <a:p>
            <a:pPr marL="609600" indent="-609600" eaLnBrk="1" hangingPunct="1">
              <a:buFontTx/>
              <a:buNone/>
            </a:pPr>
            <a:r>
              <a:rPr lang="en-AU">
                <a:solidFill>
                  <a:srgbClr val="4F78D6"/>
                </a:solidFill>
              </a:rPr>
              <a:t>D	All of the above</a:t>
            </a:r>
          </a:p>
        </p:txBody>
      </p:sp>
      <p:sp>
        <p:nvSpPr>
          <p:cNvPr id="10244" name="Oval 4"/>
          <p:cNvSpPr>
            <a:spLocks noChangeArrowheads="1"/>
          </p:cNvSpPr>
          <p:nvPr/>
        </p:nvSpPr>
        <p:spPr bwMode="auto">
          <a:xfrm>
            <a:off x="142875" y="3714750"/>
            <a:ext cx="8712200" cy="1154113"/>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9144000" cy="836613"/>
          </a:xfrm>
        </p:spPr>
        <p:txBody>
          <a:bodyPr/>
          <a:lstStyle/>
          <a:p>
            <a:pPr eaLnBrk="1" hangingPunct="1"/>
            <a:r>
              <a:rPr lang="en-AU"/>
              <a:t>Question 4</a:t>
            </a:r>
          </a:p>
        </p:txBody>
      </p:sp>
      <p:sp>
        <p:nvSpPr>
          <p:cNvPr id="11267" name="Rectangle 3"/>
          <p:cNvSpPr>
            <a:spLocks noGrp="1" noChangeArrowheads="1"/>
          </p:cNvSpPr>
          <p:nvPr>
            <p:ph idx="1"/>
          </p:nvPr>
        </p:nvSpPr>
        <p:spPr/>
        <p:txBody>
          <a:bodyPr/>
          <a:lstStyle/>
          <a:p>
            <a:pPr marL="609600" indent="-609600" eaLnBrk="1" hangingPunct="1">
              <a:buFontTx/>
              <a:buAutoNum type="arabicPeriod" startAt="4"/>
            </a:pPr>
            <a:r>
              <a:rPr lang="en-AU"/>
              <a:t>When is Moment 4?</a:t>
            </a:r>
          </a:p>
          <a:p>
            <a:pPr marL="609600" indent="-609600" eaLnBrk="1" hangingPunct="1">
              <a:buFontTx/>
              <a:buNone/>
            </a:pPr>
            <a:endParaRPr lang="en-AU"/>
          </a:p>
          <a:p>
            <a:pPr marL="609600" indent="-609600" eaLnBrk="1" hangingPunct="1">
              <a:buFontTx/>
              <a:buNone/>
            </a:pPr>
            <a:r>
              <a:rPr lang="en-AU">
                <a:solidFill>
                  <a:srgbClr val="4F78D6"/>
                </a:solidFill>
              </a:rPr>
              <a:t>A	After a procedure</a:t>
            </a:r>
          </a:p>
          <a:p>
            <a:pPr marL="609600" indent="-609600" eaLnBrk="1" hangingPunct="1">
              <a:buFontTx/>
              <a:buNone/>
            </a:pPr>
            <a:r>
              <a:rPr lang="en-AU">
                <a:solidFill>
                  <a:srgbClr val="4F78D6"/>
                </a:solidFill>
              </a:rPr>
              <a:t>B	Before a patient</a:t>
            </a:r>
          </a:p>
          <a:p>
            <a:pPr marL="609600" indent="-609600" eaLnBrk="1" hangingPunct="1">
              <a:buFontTx/>
              <a:buNone/>
            </a:pPr>
            <a:r>
              <a:rPr lang="en-AU">
                <a:solidFill>
                  <a:srgbClr val="4F78D6"/>
                </a:solidFill>
              </a:rPr>
              <a:t>C	After anything</a:t>
            </a:r>
          </a:p>
          <a:p>
            <a:pPr marL="609600" indent="-609600" eaLnBrk="1" hangingPunct="1">
              <a:buFontTx/>
              <a:buNone/>
            </a:pPr>
            <a:r>
              <a:rPr lang="en-AU">
                <a:solidFill>
                  <a:srgbClr val="4F78D6"/>
                </a:solidFill>
              </a:rPr>
              <a:t>D	After touching a patient</a:t>
            </a:r>
          </a:p>
        </p:txBody>
      </p:sp>
      <p:sp>
        <p:nvSpPr>
          <p:cNvPr id="11268" name="Oval 4"/>
          <p:cNvSpPr>
            <a:spLocks noChangeArrowheads="1"/>
          </p:cNvSpPr>
          <p:nvPr/>
        </p:nvSpPr>
        <p:spPr bwMode="auto">
          <a:xfrm>
            <a:off x="142875" y="3929063"/>
            <a:ext cx="6877050" cy="649287"/>
          </a:xfrm>
          <a:prstGeom prst="ellipse">
            <a:avLst/>
          </a:prstGeom>
          <a:noFill/>
          <a:ln w="57150">
            <a:solidFill>
              <a:srgbClr val="FF3300"/>
            </a:solidFill>
            <a:round/>
            <a:headEnd/>
            <a:tailEnd/>
          </a:ln>
        </p:spPr>
        <p:txBody>
          <a:bodyPr wrap="none" anchor="ctr"/>
          <a:lstStyle/>
          <a:p>
            <a:pPr algn="ctr"/>
            <a:endParaRPr lang="en-US">
              <a:solidFill>
                <a:srgbClr val="FF3300"/>
              </a:solidFill>
            </a:endParaRPr>
          </a:p>
        </p:txBody>
      </p:sp>
    </p:spTree>
  </p:cSld>
  <p:clrMapOvr>
    <a:masterClrMapping/>
  </p:clrMapOvr>
</p:sld>
</file>

<file path=ppt/theme/theme1.xml><?xml version="1.0" encoding="utf-8"?>
<a:theme xmlns:a="http://schemas.openxmlformats.org/drawingml/2006/main" name="Theme1">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2AF382A062AD647AA64028EB6419987" ma:contentTypeVersion="11" ma:contentTypeDescription="Create a new document." ma:contentTypeScope="" ma:versionID="e5052cbc5c8ec5edf19450b069ca8500">
  <xsd:schema xmlns:xsd="http://www.w3.org/2001/XMLSchema" xmlns:xs="http://www.w3.org/2001/XMLSchema" xmlns:p="http://schemas.microsoft.com/office/2006/metadata/properties" xmlns:ns2="719def93-22ce-40a0-bcf5-d3e27c8029ec" xmlns:ns3="effdf2cc-b12a-41f2-91a6-814341b6a5c2" targetNamespace="http://schemas.microsoft.com/office/2006/metadata/properties" ma:root="true" ma:fieldsID="f4a05585b1d6ca3eb348014d51f3285c" ns2:_="" ns3:_="">
    <xsd:import namespace="719def93-22ce-40a0-bcf5-d3e27c8029ec"/>
    <xsd:import namespace="effdf2cc-b12a-41f2-91a6-814341b6a5c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9def93-22ce-40a0-bcf5-d3e27c8029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ffdf2cc-b12a-41f2-91a6-814341b6a5c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5B52C9-30EF-47C5-938B-5B5CE5830CC1}">
  <ds:schemaRefs>
    <ds:schemaRef ds:uri="http://schemas.microsoft.com/office/2006/documentManagement/types"/>
    <ds:schemaRef ds:uri="http://www.w3.org/XML/1998/namespace"/>
    <ds:schemaRef ds:uri="http://purl.org/dc/elements/1.1/"/>
    <ds:schemaRef ds:uri="effdf2cc-b12a-41f2-91a6-814341b6a5c2"/>
    <ds:schemaRef ds:uri="http://schemas.openxmlformats.org/package/2006/metadata/core-properties"/>
    <ds:schemaRef ds:uri="http://schemas.microsoft.com/office/infopath/2007/PartnerControls"/>
    <ds:schemaRef ds:uri="719def93-22ce-40a0-bcf5-d3e27c8029ec"/>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65E2B006-0DE2-4D3B-ADE7-F60C96179C3C}">
  <ds:schemaRefs>
    <ds:schemaRef ds:uri="http://schemas.microsoft.com/sharepoint/v3/contenttype/forms"/>
  </ds:schemaRefs>
</ds:datastoreItem>
</file>

<file path=customXml/itemProps3.xml><?xml version="1.0" encoding="utf-8"?>
<ds:datastoreItem xmlns:ds="http://schemas.openxmlformats.org/officeDocument/2006/customXml" ds:itemID="{6973D969-CAF8-4EE9-A5DE-E32DC2A780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9def93-22ce-40a0-bcf5-d3e27c8029ec"/>
    <ds:schemaRef ds:uri="effdf2cc-b12a-41f2-91a6-814341b6a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Theme1</Template>
  <TotalTime>211</TotalTime>
  <Words>1064</Words>
  <Application>Microsoft Office PowerPoint</Application>
  <PresentationFormat>On-screen Show (4:3)</PresentationFormat>
  <Paragraphs>183</Paragraphs>
  <Slides>25</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Arial Black</vt:lpstr>
      <vt:lpstr>Theme1</vt:lpstr>
      <vt:lpstr>Written Quiz </vt:lpstr>
      <vt:lpstr>Rationale for Quiz</vt:lpstr>
      <vt:lpstr>Instructions for Quiz</vt:lpstr>
      <vt:lpstr>Hints</vt:lpstr>
      <vt:lpstr>Quiz Answers</vt:lpstr>
      <vt:lpstr>Question 1</vt:lpstr>
      <vt:lpstr>Question 2</vt:lpstr>
      <vt:lpstr>Question 3</vt:lpstr>
      <vt:lpstr>Question 4</vt:lpstr>
      <vt:lpstr>Question 5</vt:lpstr>
      <vt:lpstr>Question 6</vt:lpstr>
      <vt:lpstr>Question 7</vt:lpstr>
      <vt:lpstr>Question 8</vt:lpstr>
      <vt:lpstr>Question 9</vt:lpstr>
      <vt:lpstr>Question 10</vt:lpstr>
      <vt:lpstr>Question 11</vt:lpstr>
      <vt:lpstr>Question 12</vt:lpstr>
      <vt:lpstr>Question 13</vt:lpstr>
      <vt:lpstr>Question 14</vt:lpstr>
      <vt:lpstr>Question 15</vt:lpstr>
      <vt:lpstr>Question 16</vt:lpstr>
      <vt:lpstr>Question 17</vt:lpstr>
      <vt:lpstr>Question 18</vt:lpstr>
      <vt:lpstr>Question 19</vt:lpstr>
      <vt:lpstr>Question 20</vt:lpstr>
    </vt:vector>
  </TitlesOfParts>
  <Company>Austin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ryankz</dc:creator>
  <cp:lastModifiedBy>RYAN, Kate</cp:lastModifiedBy>
  <cp:revision>47</cp:revision>
  <dcterms:created xsi:type="dcterms:W3CDTF">2008-09-12T01:36:22Z</dcterms:created>
  <dcterms:modified xsi:type="dcterms:W3CDTF">2023-08-08T00:19:16Z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0x01010072AF382A062AD647AA64028EB6419987</vt:lpwstr>
  </property>
  <property fmtid="{D5CDD505-2E9C-101B-9397-08002B2CF9AE}" pid="3" name="Order">
    <vt:r8>100</vt:r8>
  </property>
</Properties>
</file>