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3"/>
  </p:notesMasterIdLst>
  <p:handoutMasterIdLst>
    <p:handoutMasterId r:id="rId24"/>
  </p:handoutMasterIdLst>
  <p:sldIdLst>
    <p:sldId id="305" r:id="rId2"/>
    <p:sldId id="257" r:id="rId3"/>
    <p:sldId id="258" r:id="rId4"/>
    <p:sldId id="261" r:id="rId5"/>
    <p:sldId id="263" r:id="rId6"/>
    <p:sldId id="299" r:id="rId7"/>
    <p:sldId id="264" r:id="rId8"/>
    <p:sldId id="301" r:id="rId9"/>
    <p:sldId id="266" r:id="rId10"/>
    <p:sldId id="306" r:id="rId11"/>
    <p:sldId id="307" r:id="rId12"/>
    <p:sldId id="303" r:id="rId13"/>
    <p:sldId id="268" r:id="rId14"/>
    <p:sldId id="272" r:id="rId15"/>
    <p:sldId id="273" r:id="rId16"/>
    <p:sldId id="274" r:id="rId17"/>
    <p:sldId id="290" r:id="rId18"/>
    <p:sldId id="291" r:id="rId19"/>
    <p:sldId id="304" r:id="rId20"/>
    <p:sldId id="289" r:id="rId21"/>
    <p:sldId id="292" r:id="rId22"/>
  </p:sldIdLst>
  <p:sldSz cx="6858000" cy="9144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2418" y="107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C3BEF15C-E861-4BF7-B10D-1C2F726119CD}" type="datetimeFigureOut">
              <a:rPr lang="en-AU" smtClean="0"/>
              <a:pPr/>
              <a:t>20/10/2017</a:t>
            </a:fld>
            <a:endParaRPr lang="en-AU" dirty="0"/>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r>
              <a:rPr lang="en-AU" dirty="0" smtClean="0"/>
              <a:t>SWSLHD OHS Infection Control Dept            Version 001/2015 </a:t>
            </a:r>
            <a:endParaRPr lang="en-AU" dirty="0"/>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22B61A5A-A3A5-4BF5-BCD7-DBCB7BB801ED}" type="slidenum">
              <a:rPr lang="en-AU" smtClean="0"/>
              <a:pPr/>
              <a:t>‹#›</a:t>
            </a:fld>
            <a:endParaRPr lang="en-AU" dirty="0"/>
          </a:p>
        </p:txBody>
      </p:sp>
    </p:spTree>
    <p:extLst>
      <p:ext uri="{BB962C8B-B14F-4D97-AF65-F5344CB8AC3E}">
        <p14:creationId xmlns:p14="http://schemas.microsoft.com/office/powerpoint/2010/main" val="173798156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0815AC26-81CC-4F86-B1B3-802AA057668E}" type="datetimeFigureOut">
              <a:rPr lang="en-AU" smtClean="0"/>
              <a:pPr/>
              <a:t>20/10/2017</a:t>
            </a:fld>
            <a:endParaRPr lang="en-AU" dirty="0"/>
          </a:p>
        </p:txBody>
      </p:sp>
      <p:sp>
        <p:nvSpPr>
          <p:cNvPr id="4" name="Slide Image Placeholder 3"/>
          <p:cNvSpPr>
            <a:spLocks noGrp="1" noRot="1" noChangeAspect="1"/>
          </p:cNvSpPr>
          <p:nvPr>
            <p:ph type="sldImg" idx="2"/>
          </p:nvPr>
        </p:nvSpPr>
        <p:spPr>
          <a:xfrm>
            <a:off x="1981200" y="739775"/>
            <a:ext cx="2773363" cy="370046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r>
              <a:rPr lang="en-AU" dirty="0" smtClean="0"/>
              <a:t>SWSLHD OHS Infection Control Dept            Version 001/2015 </a:t>
            </a:r>
            <a:endParaRPr lang="en-AU"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55BC672-CD69-4826-9A0A-18B4DAAB8798}" type="slidenum">
              <a:rPr lang="en-AU" smtClean="0"/>
              <a:pPr/>
              <a:t>‹#›</a:t>
            </a:fld>
            <a:endParaRPr lang="en-AU" dirty="0"/>
          </a:p>
        </p:txBody>
      </p:sp>
    </p:spTree>
    <p:extLst>
      <p:ext uri="{BB962C8B-B14F-4D97-AF65-F5344CB8AC3E}">
        <p14:creationId xmlns:p14="http://schemas.microsoft.com/office/powerpoint/2010/main" val="1998353454"/>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55BC672-CD69-4826-9A0A-18B4DAAB8798}" type="slidenum">
              <a:rPr lang="en-AU" smtClean="0"/>
              <a:pPr/>
              <a:t>1</a:t>
            </a:fld>
            <a:endParaRPr lang="en-AU" dirty="0"/>
          </a:p>
        </p:txBody>
      </p:sp>
      <p:sp>
        <p:nvSpPr>
          <p:cNvPr id="5" name="Date Placeholder 4"/>
          <p:cNvSpPr>
            <a:spLocks noGrp="1"/>
          </p:cNvSpPr>
          <p:nvPr>
            <p:ph type="dt" idx="11"/>
          </p:nvPr>
        </p:nvSpPr>
        <p:spPr/>
        <p:txBody>
          <a:bodyPr/>
          <a:lstStyle/>
          <a:p>
            <a:fld id="{1309ACF1-46AD-4C20-A075-F4E954763D64}"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sz="1200" kern="1200" dirty="0" smtClean="0">
                <a:solidFill>
                  <a:schemeClr val="tx1"/>
                </a:solidFill>
                <a:latin typeface="+mn-lt"/>
                <a:ea typeface="+mn-ea"/>
                <a:cs typeface="+mn-cs"/>
              </a:rPr>
              <a:t>Hand </a:t>
            </a:r>
            <a:r>
              <a:rPr lang="en-AU" sz="1200" kern="1200" dirty="0" smtClean="0">
                <a:solidFill>
                  <a:schemeClr val="tx1"/>
                </a:solidFill>
                <a:latin typeface="+mn-lt"/>
                <a:ea typeface="+mn-ea"/>
                <a:cs typeface="+mn-cs"/>
              </a:rPr>
              <a:t>hygiene is </a:t>
            </a:r>
            <a:r>
              <a:rPr lang="en-AU" sz="1200" kern="1200" dirty="0" smtClean="0">
                <a:solidFill>
                  <a:schemeClr val="tx1"/>
                </a:solidFill>
                <a:latin typeface="+mn-lt"/>
                <a:ea typeface="+mn-ea"/>
                <a:cs typeface="+mn-cs"/>
              </a:rPr>
              <a:t>required </a:t>
            </a:r>
            <a:r>
              <a:rPr lang="en-AU" sz="1200" kern="1200" dirty="0" smtClean="0">
                <a:solidFill>
                  <a:schemeClr val="tx1"/>
                </a:solidFill>
                <a:latin typeface="+mn-lt"/>
                <a:ea typeface="+mn-ea"/>
                <a:cs typeface="+mn-cs"/>
              </a:rPr>
              <a:t>because you are leaving the patient zone and will touch the client’s medical record, which we try to keep as clean as possible.</a:t>
            </a:r>
          </a:p>
        </p:txBody>
      </p:sp>
      <p:sp>
        <p:nvSpPr>
          <p:cNvPr id="4" name="Slide Number Placeholder 3"/>
          <p:cNvSpPr>
            <a:spLocks noGrp="1"/>
          </p:cNvSpPr>
          <p:nvPr>
            <p:ph type="sldNum" sz="quarter" idx="10"/>
          </p:nvPr>
        </p:nvSpPr>
        <p:spPr/>
        <p:txBody>
          <a:bodyPr/>
          <a:lstStyle/>
          <a:p>
            <a:fld id="{D55BC672-CD69-4826-9A0A-18B4DAAB8798}" type="slidenum">
              <a:rPr lang="en-AU" smtClean="0"/>
              <a:pPr/>
              <a:t>10</a:t>
            </a:fld>
            <a:endParaRPr lang="en-AU" dirty="0"/>
          </a:p>
        </p:txBody>
      </p:sp>
      <p:sp>
        <p:nvSpPr>
          <p:cNvPr id="5" name="Date Placeholder 4"/>
          <p:cNvSpPr>
            <a:spLocks noGrp="1"/>
          </p:cNvSpPr>
          <p:nvPr>
            <p:ph type="dt" idx="11"/>
          </p:nvPr>
        </p:nvSpPr>
        <p:spPr/>
        <p:txBody>
          <a:bodyPr/>
          <a:lstStyle/>
          <a:p>
            <a:fld id="{6D1CB75B-A909-4E7D-981C-015518A53ED3}"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You are now out of the patient zone and in a clean area</a:t>
            </a:r>
            <a:endParaRPr lang="en-AU" dirty="0"/>
          </a:p>
        </p:txBody>
      </p:sp>
      <p:sp>
        <p:nvSpPr>
          <p:cNvPr id="4" name="Slide Number Placeholder 3"/>
          <p:cNvSpPr>
            <a:spLocks noGrp="1"/>
          </p:cNvSpPr>
          <p:nvPr>
            <p:ph type="sldNum" sz="quarter" idx="10"/>
          </p:nvPr>
        </p:nvSpPr>
        <p:spPr/>
        <p:txBody>
          <a:bodyPr/>
          <a:lstStyle/>
          <a:p>
            <a:fld id="{D55BC672-CD69-4826-9A0A-18B4DAAB8798}" type="slidenum">
              <a:rPr lang="en-AU" smtClean="0"/>
              <a:pPr/>
              <a:t>11</a:t>
            </a:fld>
            <a:endParaRPr lang="en-AU" dirty="0"/>
          </a:p>
        </p:txBody>
      </p:sp>
      <p:sp>
        <p:nvSpPr>
          <p:cNvPr id="5" name="Date Placeholder 4"/>
          <p:cNvSpPr>
            <a:spLocks noGrp="1"/>
          </p:cNvSpPr>
          <p:nvPr>
            <p:ph type="dt" idx="11"/>
          </p:nvPr>
        </p:nvSpPr>
        <p:spPr/>
        <p:txBody>
          <a:bodyPr/>
          <a:lstStyle/>
          <a:p>
            <a:fld id="{7B527A33-041B-4477-AD93-1F16EB70CC06}"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You perform hand hygiene immediately before a procedure to  reduce the risk of transferring harmful pathogens that  have the opportunity to  bypass the body’s natural defences during a dental procedure </a:t>
            </a:r>
            <a:endParaRPr lang="en-AU" dirty="0"/>
          </a:p>
        </p:txBody>
      </p:sp>
      <p:sp>
        <p:nvSpPr>
          <p:cNvPr id="4" name="Slide Number Placeholder 3"/>
          <p:cNvSpPr>
            <a:spLocks noGrp="1"/>
          </p:cNvSpPr>
          <p:nvPr>
            <p:ph type="sldNum" sz="quarter" idx="10"/>
          </p:nvPr>
        </p:nvSpPr>
        <p:spPr/>
        <p:txBody>
          <a:bodyPr/>
          <a:lstStyle/>
          <a:p>
            <a:fld id="{D55BC672-CD69-4826-9A0A-18B4DAAB8798}" type="slidenum">
              <a:rPr lang="en-AU" smtClean="0"/>
              <a:pPr/>
              <a:t>12</a:t>
            </a:fld>
            <a:endParaRPr lang="en-AU" dirty="0"/>
          </a:p>
        </p:txBody>
      </p:sp>
      <p:sp>
        <p:nvSpPr>
          <p:cNvPr id="5" name="Date Placeholder 4"/>
          <p:cNvSpPr>
            <a:spLocks noGrp="1"/>
          </p:cNvSpPr>
          <p:nvPr>
            <p:ph type="dt" idx="11"/>
          </p:nvPr>
        </p:nvSpPr>
        <p:spPr/>
        <p:txBody>
          <a:bodyPr/>
          <a:lstStyle/>
          <a:p>
            <a:fld id="{E64FDC06-E835-47B1-BA37-2FCE65B5553C}"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sz="1200" kern="1200" dirty="0" smtClean="0">
                <a:solidFill>
                  <a:schemeClr val="tx1"/>
                </a:solidFill>
                <a:latin typeface="+mn-lt"/>
                <a:ea typeface="+mn-ea"/>
                <a:cs typeface="+mn-cs"/>
              </a:rPr>
              <a:t>Gloves can protect both patients and HCWs from exposure to infectious agents that may be carried on hands </a:t>
            </a:r>
          </a:p>
          <a:p>
            <a:r>
              <a:rPr lang="en-AU" sz="1200" kern="1200" dirty="0" smtClean="0">
                <a:solidFill>
                  <a:schemeClr val="tx1"/>
                </a:solidFill>
                <a:latin typeface="+mn-lt"/>
                <a:ea typeface="+mn-ea"/>
                <a:cs typeface="+mn-cs"/>
              </a:rPr>
              <a:t>Gloves do not provide complete protection against hand contamination. Pathogens may gain access to the HCWs hands via small defects in gloves or by contamination of the hands during glove removal. </a:t>
            </a:r>
            <a:endParaRPr lang="en-AU" dirty="0"/>
          </a:p>
        </p:txBody>
      </p:sp>
      <p:sp>
        <p:nvSpPr>
          <p:cNvPr id="4" name="Slide Number Placeholder 3"/>
          <p:cNvSpPr>
            <a:spLocks noGrp="1"/>
          </p:cNvSpPr>
          <p:nvPr>
            <p:ph type="sldNum" sz="quarter" idx="10"/>
          </p:nvPr>
        </p:nvSpPr>
        <p:spPr/>
        <p:txBody>
          <a:bodyPr/>
          <a:lstStyle/>
          <a:p>
            <a:fld id="{D55BC672-CD69-4826-9A0A-18B4DAAB8798}" type="slidenum">
              <a:rPr lang="en-AU" smtClean="0"/>
              <a:pPr/>
              <a:t>13</a:t>
            </a:fld>
            <a:endParaRPr lang="en-AU" dirty="0"/>
          </a:p>
        </p:txBody>
      </p:sp>
      <p:sp>
        <p:nvSpPr>
          <p:cNvPr id="5" name="Date Placeholder 4"/>
          <p:cNvSpPr>
            <a:spLocks noGrp="1"/>
          </p:cNvSpPr>
          <p:nvPr>
            <p:ph type="dt" idx="11"/>
          </p:nvPr>
        </p:nvSpPr>
        <p:spPr/>
        <p:txBody>
          <a:bodyPr/>
          <a:lstStyle/>
          <a:p>
            <a:fld id="{B5903CB2-937B-4B94-9312-42F425FA2DE4}"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As the bib is likely contaminated with blood and/or body fluids from, it should be removed before removing the dirty tray of instruments</a:t>
            </a:r>
            <a:endParaRPr lang="en-AU" dirty="0"/>
          </a:p>
        </p:txBody>
      </p:sp>
      <p:sp>
        <p:nvSpPr>
          <p:cNvPr id="4" name="Slide Number Placeholder 3"/>
          <p:cNvSpPr>
            <a:spLocks noGrp="1"/>
          </p:cNvSpPr>
          <p:nvPr>
            <p:ph type="sldNum" sz="quarter" idx="10"/>
          </p:nvPr>
        </p:nvSpPr>
        <p:spPr/>
        <p:txBody>
          <a:bodyPr/>
          <a:lstStyle/>
          <a:p>
            <a:fld id="{D55BC672-CD69-4826-9A0A-18B4DAAB8798}" type="slidenum">
              <a:rPr lang="en-AU" smtClean="0"/>
              <a:pPr/>
              <a:t>15</a:t>
            </a:fld>
            <a:endParaRPr lang="en-AU" dirty="0"/>
          </a:p>
        </p:txBody>
      </p:sp>
      <p:sp>
        <p:nvSpPr>
          <p:cNvPr id="5" name="Date Placeholder 4"/>
          <p:cNvSpPr>
            <a:spLocks noGrp="1"/>
          </p:cNvSpPr>
          <p:nvPr>
            <p:ph type="dt" idx="11"/>
          </p:nvPr>
        </p:nvSpPr>
        <p:spPr/>
        <p:txBody>
          <a:bodyPr/>
          <a:lstStyle/>
          <a:p>
            <a:fld id="{C8237CEB-5CF8-4770-B40E-3C7612841EA1}"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The tray must be removed from the surgery immediately after removing the bib to prevent any risk of blood or body fluid exposure</a:t>
            </a:r>
            <a:endParaRPr lang="en-AU" dirty="0"/>
          </a:p>
        </p:txBody>
      </p:sp>
      <p:sp>
        <p:nvSpPr>
          <p:cNvPr id="4" name="Slide Number Placeholder 3"/>
          <p:cNvSpPr>
            <a:spLocks noGrp="1"/>
          </p:cNvSpPr>
          <p:nvPr>
            <p:ph type="sldNum" sz="quarter" idx="10"/>
          </p:nvPr>
        </p:nvSpPr>
        <p:spPr/>
        <p:txBody>
          <a:bodyPr/>
          <a:lstStyle/>
          <a:p>
            <a:fld id="{D55BC672-CD69-4826-9A0A-18B4DAAB8798}" type="slidenum">
              <a:rPr lang="en-AU" smtClean="0"/>
              <a:pPr/>
              <a:t>16</a:t>
            </a:fld>
            <a:endParaRPr lang="en-AU" dirty="0"/>
          </a:p>
        </p:txBody>
      </p:sp>
      <p:sp>
        <p:nvSpPr>
          <p:cNvPr id="5" name="Date Placeholder 4"/>
          <p:cNvSpPr>
            <a:spLocks noGrp="1"/>
          </p:cNvSpPr>
          <p:nvPr>
            <p:ph type="dt" idx="11"/>
          </p:nvPr>
        </p:nvSpPr>
        <p:spPr/>
        <p:txBody>
          <a:bodyPr/>
          <a:lstStyle/>
          <a:p>
            <a:fld id="{6EEE9259-097A-4D11-8331-F287055A2801}"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Hand hygiene is performed to protect the dental assistant from exposure to blood borne viruses in blood and body fluids as well as other infectious pathogens</a:t>
            </a:r>
            <a:endParaRPr lang="en-AU" dirty="0"/>
          </a:p>
        </p:txBody>
      </p:sp>
      <p:sp>
        <p:nvSpPr>
          <p:cNvPr id="4" name="Slide Number Placeholder 3"/>
          <p:cNvSpPr>
            <a:spLocks noGrp="1"/>
          </p:cNvSpPr>
          <p:nvPr>
            <p:ph type="sldNum" sz="quarter" idx="10"/>
          </p:nvPr>
        </p:nvSpPr>
        <p:spPr/>
        <p:txBody>
          <a:bodyPr/>
          <a:lstStyle/>
          <a:p>
            <a:fld id="{D55BC672-CD69-4826-9A0A-18B4DAAB8798}" type="slidenum">
              <a:rPr lang="en-AU" smtClean="0"/>
              <a:pPr/>
              <a:t>17</a:t>
            </a:fld>
            <a:endParaRPr lang="en-AU" dirty="0"/>
          </a:p>
        </p:txBody>
      </p:sp>
      <p:sp>
        <p:nvSpPr>
          <p:cNvPr id="5" name="Date Placeholder 4"/>
          <p:cNvSpPr>
            <a:spLocks noGrp="1"/>
          </p:cNvSpPr>
          <p:nvPr>
            <p:ph type="dt" idx="11"/>
          </p:nvPr>
        </p:nvSpPr>
        <p:spPr/>
        <p:txBody>
          <a:bodyPr/>
          <a:lstStyle/>
          <a:p>
            <a:fld id="{E470E8D2-531D-4D52-B6E3-2564521D5722}"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Your hands are clean, so you can safely remove  your PPE</a:t>
            </a:r>
            <a:endParaRPr lang="en-AU" dirty="0"/>
          </a:p>
        </p:txBody>
      </p:sp>
      <p:sp>
        <p:nvSpPr>
          <p:cNvPr id="4" name="Slide Number Placeholder 3"/>
          <p:cNvSpPr>
            <a:spLocks noGrp="1"/>
          </p:cNvSpPr>
          <p:nvPr>
            <p:ph type="sldNum" sz="quarter" idx="10"/>
          </p:nvPr>
        </p:nvSpPr>
        <p:spPr/>
        <p:txBody>
          <a:bodyPr/>
          <a:lstStyle/>
          <a:p>
            <a:fld id="{D55BC672-CD69-4826-9A0A-18B4DAAB8798}" type="slidenum">
              <a:rPr lang="en-AU" smtClean="0"/>
              <a:pPr/>
              <a:t>18</a:t>
            </a:fld>
            <a:endParaRPr lang="en-AU" dirty="0"/>
          </a:p>
        </p:txBody>
      </p:sp>
      <p:sp>
        <p:nvSpPr>
          <p:cNvPr id="5" name="Date Placeholder 4"/>
          <p:cNvSpPr>
            <a:spLocks noGrp="1"/>
          </p:cNvSpPr>
          <p:nvPr>
            <p:ph type="dt" idx="11"/>
          </p:nvPr>
        </p:nvSpPr>
        <p:spPr/>
        <p:txBody>
          <a:bodyPr/>
          <a:lstStyle/>
          <a:p>
            <a:fld id="{44682909-842A-4B18-9FA9-926D5AA4325F}"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Hand hygiene is performed after removal of mask and face protection to protect you from the transfer of harmful pathogens that may have contaminated this equipment during the procedure  and then  transfer onto your hand during removal </a:t>
            </a:r>
            <a:endParaRPr lang="en-AU" dirty="0"/>
          </a:p>
        </p:txBody>
      </p:sp>
      <p:sp>
        <p:nvSpPr>
          <p:cNvPr id="4" name="Slide Number Placeholder 3"/>
          <p:cNvSpPr>
            <a:spLocks noGrp="1"/>
          </p:cNvSpPr>
          <p:nvPr>
            <p:ph type="sldNum" sz="quarter" idx="10"/>
          </p:nvPr>
        </p:nvSpPr>
        <p:spPr/>
        <p:txBody>
          <a:bodyPr/>
          <a:lstStyle/>
          <a:p>
            <a:fld id="{D55BC672-CD69-4826-9A0A-18B4DAAB8798}" type="slidenum">
              <a:rPr lang="en-AU" smtClean="0"/>
              <a:pPr/>
              <a:t>19</a:t>
            </a:fld>
            <a:endParaRPr lang="en-AU" dirty="0"/>
          </a:p>
        </p:txBody>
      </p:sp>
      <p:sp>
        <p:nvSpPr>
          <p:cNvPr id="5" name="Date Placeholder 4"/>
          <p:cNvSpPr>
            <a:spLocks noGrp="1"/>
          </p:cNvSpPr>
          <p:nvPr>
            <p:ph type="dt" idx="11"/>
          </p:nvPr>
        </p:nvSpPr>
        <p:spPr/>
        <p:txBody>
          <a:bodyPr/>
          <a:lstStyle/>
          <a:p>
            <a:fld id="{DFFEEFA0-E496-49CB-AD16-F81DDB7D8DD6}"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Wearing gloves for cleaning procedures reduces the amount of contamination on your hands and protects your hands from the chemicals in cleaning agents</a:t>
            </a:r>
          </a:p>
          <a:p>
            <a:endParaRPr lang="en-AU" dirty="0"/>
          </a:p>
        </p:txBody>
      </p:sp>
      <p:sp>
        <p:nvSpPr>
          <p:cNvPr id="4" name="Slide Number Placeholder 3"/>
          <p:cNvSpPr>
            <a:spLocks noGrp="1"/>
          </p:cNvSpPr>
          <p:nvPr>
            <p:ph type="sldNum" sz="quarter" idx="10"/>
          </p:nvPr>
        </p:nvSpPr>
        <p:spPr/>
        <p:txBody>
          <a:bodyPr/>
          <a:lstStyle/>
          <a:p>
            <a:fld id="{D55BC672-CD69-4826-9A0A-18B4DAAB8798}" type="slidenum">
              <a:rPr lang="en-AU" smtClean="0"/>
              <a:pPr/>
              <a:t>20</a:t>
            </a:fld>
            <a:endParaRPr lang="en-AU" dirty="0"/>
          </a:p>
        </p:txBody>
      </p:sp>
      <p:sp>
        <p:nvSpPr>
          <p:cNvPr id="5" name="Date Placeholder 4"/>
          <p:cNvSpPr>
            <a:spLocks noGrp="1"/>
          </p:cNvSpPr>
          <p:nvPr>
            <p:ph type="dt" idx="11"/>
          </p:nvPr>
        </p:nvSpPr>
        <p:spPr/>
        <p:txBody>
          <a:bodyPr/>
          <a:lstStyle/>
          <a:p>
            <a:fld id="{8B957A69-0A6E-442C-A539-4F616D8B1C56}"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You have not touched the patient yet</a:t>
            </a:r>
            <a:endParaRPr lang="en-AU" dirty="0"/>
          </a:p>
        </p:txBody>
      </p:sp>
      <p:sp>
        <p:nvSpPr>
          <p:cNvPr id="4" name="Slide Number Placeholder 3"/>
          <p:cNvSpPr>
            <a:spLocks noGrp="1"/>
          </p:cNvSpPr>
          <p:nvPr>
            <p:ph type="sldNum" sz="quarter" idx="10"/>
          </p:nvPr>
        </p:nvSpPr>
        <p:spPr/>
        <p:txBody>
          <a:bodyPr/>
          <a:lstStyle/>
          <a:p>
            <a:fld id="{D55BC672-CD69-4826-9A0A-18B4DAAB8798}" type="slidenum">
              <a:rPr lang="en-AU" smtClean="0"/>
              <a:pPr/>
              <a:t>2</a:t>
            </a:fld>
            <a:endParaRPr lang="en-AU" dirty="0"/>
          </a:p>
        </p:txBody>
      </p:sp>
      <p:sp>
        <p:nvSpPr>
          <p:cNvPr id="5" name="Date Placeholder 4"/>
          <p:cNvSpPr>
            <a:spLocks noGrp="1"/>
          </p:cNvSpPr>
          <p:nvPr>
            <p:ph type="dt" idx="11"/>
          </p:nvPr>
        </p:nvSpPr>
        <p:spPr/>
        <p:txBody>
          <a:bodyPr/>
          <a:lstStyle/>
          <a:p>
            <a:fld id="{C9C0DC6D-488F-4CFA-9D3E-54AD2CA34050}"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Perform hand hygiene after cleaning to protect yourself from harmful pathogens that may contaminate your hand via imperfections in the gloves or during glove removal </a:t>
            </a:r>
            <a:endParaRPr lang="en-AU" dirty="0"/>
          </a:p>
        </p:txBody>
      </p:sp>
      <p:sp>
        <p:nvSpPr>
          <p:cNvPr id="4" name="Slide Number Placeholder 3"/>
          <p:cNvSpPr>
            <a:spLocks noGrp="1"/>
          </p:cNvSpPr>
          <p:nvPr>
            <p:ph type="sldNum" sz="quarter" idx="10"/>
          </p:nvPr>
        </p:nvSpPr>
        <p:spPr/>
        <p:txBody>
          <a:bodyPr/>
          <a:lstStyle/>
          <a:p>
            <a:fld id="{D55BC672-CD69-4826-9A0A-18B4DAAB8798}" type="slidenum">
              <a:rPr lang="en-AU" smtClean="0"/>
              <a:pPr/>
              <a:t>21</a:t>
            </a:fld>
            <a:endParaRPr lang="en-AU" dirty="0"/>
          </a:p>
        </p:txBody>
      </p:sp>
      <p:sp>
        <p:nvSpPr>
          <p:cNvPr id="5" name="Date Placeholder 4"/>
          <p:cNvSpPr>
            <a:spLocks noGrp="1"/>
          </p:cNvSpPr>
          <p:nvPr>
            <p:ph type="dt" idx="11"/>
          </p:nvPr>
        </p:nvSpPr>
        <p:spPr/>
        <p:txBody>
          <a:bodyPr/>
          <a:lstStyle/>
          <a:p>
            <a:fld id="{E3B8A259-1C33-47D9-9BFE-D29B11DFD59D}"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By performing hand hygiene before touch a patient, you reduce the risk of harmful pathogens being  transferred to the patient</a:t>
            </a:r>
          </a:p>
          <a:p>
            <a:endParaRPr lang="en-AU" dirty="0"/>
          </a:p>
        </p:txBody>
      </p:sp>
      <p:sp>
        <p:nvSpPr>
          <p:cNvPr id="4" name="Slide Number Placeholder 3"/>
          <p:cNvSpPr>
            <a:spLocks noGrp="1"/>
          </p:cNvSpPr>
          <p:nvPr>
            <p:ph type="sldNum" sz="quarter" idx="10"/>
          </p:nvPr>
        </p:nvSpPr>
        <p:spPr/>
        <p:txBody>
          <a:bodyPr/>
          <a:lstStyle/>
          <a:p>
            <a:fld id="{D55BC672-CD69-4826-9A0A-18B4DAAB8798}" type="slidenum">
              <a:rPr lang="en-AU" smtClean="0"/>
              <a:pPr/>
              <a:t>3</a:t>
            </a:fld>
            <a:endParaRPr lang="en-AU" dirty="0"/>
          </a:p>
        </p:txBody>
      </p:sp>
      <p:sp>
        <p:nvSpPr>
          <p:cNvPr id="5" name="Date Placeholder 4"/>
          <p:cNvSpPr>
            <a:spLocks noGrp="1"/>
          </p:cNvSpPr>
          <p:nvPr>
            <p:ph type="dt" idx="11"/>
          </p:nvPr>
        </p:nvSpPr>
        <p:spPr/>
        <p:txBody>
          <a:bodyPr/>
          <a:lstStyle/>
          <a:p>
            <a:fld id="{125EEA9F-5558-403B-9F4A-735806B3DD10}"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You are now safe to perform non-invasive procedure as required </a:t>
            </a:r>
            <a:endParaRPr lang="en-AU" dirty="0"/>
          </a:p>
        </p:txBody>
      </p:sp>
      <p:sp>
        <p:nvSpPr>
          <p:cNvPr id="4" name="Slide Number Placeholder 3"/>
          <p:cNvSpPr>
            <a:spLocks noGrp="1"/>
          </p:cNvSpPr>
          <p:nvPr>
            <p:ph type="sldNum" sz="quarter" idx="10"/>
          </p:nvPr>
        </p:nvSpPr>
        <p:spPr/>
        <p:txBody>
          <a:bodyPr/>
          <a:lstStyle/>
          <a:p>
            <a:fld id="{D55BC672-CD69-4826-9A0A-18B4DAAB8798}" type="slidenum">
              <a:rPr lang="en-AU" smtClean="0"/>
              <a:pPr/>
              <a:t>4</a:t>
            </a:fld>
            <a:endParaRPr lang="en-AU" dirty="0"/>
          </a:p>
        </p:txBody>
      </p:sp>
      <p:sp>
        <p:nvSpPr>
          <p:cNvPr id="5" name="Date Placeholder 4"/>
          <p:cNvSpPr>
            <a:spLocks noGrp="1"/>
          </p:cNvSpPr>
          <p:nvPr>
            <p:ph type="dt" idx="11"/>
          </p:nvPr>
        </p:nvSpPr>
        <p:spPr/>
        <p:txBody>
          <a:bodyPr/>
          <a:lstStyle/>
          <a:p>
            <a:fld id="{FC224AC6-2283-4770-8117-631EB45866A7}"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You can perform all non- invasive procedures that require touching the patient, as long as you do not leave the patient zone or come into contact with blood or body fluids </a:t>
            </a:r>
            <a:endParaRPr lang="en-AU" dirty="0"/>
          </a:p>
        </p:txBody>
      </p:sp>
      <p:sp>
        <p:nvSpPr>
          <p:cNvPr id="4" name="Slide Number Placeholder 3"/>
          <p:cNvSpPr>
            <a:spLocks noGrp="1"/>
          </p:cNvSpPr>
          <p:nvPr>
            <p:ph type="sldNum" sz="quarter" idx="10"/>
          </p:nvPr>
        </p:nvSpPr>
        <p:spPr/>
        <p:txBody>
          <a:bodyPr/>
          <a:lstStyle/>
          <a:p>
            <a:fld id="{D55BC672-CD69-4826-9A0A-18B4DAAB8798}" type="slidenum">
              <a:rPr lang="en-AU" smtClean="0"/>
              <a:pPr/>
              <a:t>5</a:t>
            </a:fld>
            <a:endParaRPr lang="en-AU" dirty="0"/>
          </a:p>
        </p:txBody>
      </p:sp>
      <p:sp>
        <p:nvSpPr>
          <p:cNvPr id="5" name="Date Placeholder 4"/>
          <p:cNvSpPr>
            <a:spLocks noGrp="1"/>
          </p:cNvSpPr>
          <p:nvPr>
            <p:ph type="dt" idx="11"/>
          </p:nvPr>
        </p:nvSpPr>
        <p:spPr/>
        <p:txBody>
          <a:bodyPr/>
          <a:lstStyle/>
          <a:p>
            <a:fld id="{2353498A-3510-407C-BA0D-0E303431B59F}"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Hand hygiene is performed at this point to protect you from harmful pathogens that may have been transferred to your hands by touching the patient</a:t>
            </a:r>
            <a:endParaRPr lang="en-AU" dirty="0"/>
          </a:p>
        </p:txBody>
      </p:sp>
      <p:sp>
        <p:nvSpPr>
          <p:cNvPr id="4" name="Slide Number Placeholder 3"/>
          <p:cNvSpPr>
            <a:spLocks noGrp="1"/>
          </p:cNvSpPr>
          <p:nvPr>
            <p:ph type="sldNum" sz="quarter" idx="10"/>
          </p:nvPr>
        </p:nvSpPr>
        <p:spPr/>
        <p:txBody>
          <a:bodyPr/>
          <a:lstStyle/>
          <a:p>
            <a:fld id="{D55BC672-CD69-4826-9A0A-18B4DAAB8798}" type="slidenum">
              <a:rPr lang="en-AU" smtClean="0"/>
              <a:pPr/>
              <a:t>6</a:t>
            </a:fld>
            <a:endParaRPr lang="en-AU" dirty="0"/>
          </a:p>
        </p:txBody>
      </p:sp>
      <p:sp>
        <p:nvSpPr>
          <p:cNvPr id="5" name="Date Placeholder 4"/>
          <p:cNvSpPr>
            <a:spLocks noGrp="1"/>
          </p:cNvSpPr>
          <p:nvPr>
            <p:ph type="dt" idx="11"/>
          </p:nvPr>
        </p:nvSpPr>
        <p:spPr/>
        <p:txBody>
          <a:bodyPr/>
          <a:lstStyle/>
          <a:p>
            <a:fld id="{30DDFA26-F91B-4F58-B4B0-74EF58814FB3}"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Setting up is considered a procedure, so you need to perform hand hygiene immediately before setting up to avoid contamination of the packaging and surrounding surfaces, which could transfer to the instruments when removing them from the pack.  </a:t>
            </a:r>
          </a:p>
          <a:p>
            <a:r>
              <a:rPr lang="en-AU" sz="1200" kern="1200" dirty="0" smtClean="0">
                <a:solidFill>
                  <a:schemeClr val="tx1"/>
                </a:solidFill>
                <a:latin typeface="+mn-lt"/>
                <a:ea typeface="+mn-ea"/>
                <a:cs typeface="+mn-cs"/>
              </a:rPr>
              <a:t>You do not need to perform hand hygiene again if you did not  touch anything after Step 5</a:t>
            </a:r>
          </a:p>
          <a:p>
            <a:r>
              <a:rPr lang="en-AU" sz="1200" kern="1200" dirty="0" smtClean="0">
                <a:solidFill>
                  <a:schemeClr val="tx1"/>
                </a:solidFill>
                <a:latin typeface="+mn-lt"/>
                <a:ea typeface="+mn-ea"/>
                <a:cs typeface="+mn-cs"/>
              </a:rPr>
              <a:t>For auditors this is considered a ‘bonus moment’</a:t>
            </a:r>
            <a:endParaRPr lang="en-AU" dirty="0"/>
          </a:p>
        </p:txBody>
      </p:sp>
      <p:sp>
        <p:nvSpPr>
          <p:cNvPr id="4" name="Slide Number Placeholder 3"/>
          <p:cNvSpPr>
            <a:spLocks noGrp="1"/>
          </p:cNvSpPr>
          <p:nvPr>
            <p:ph type="sldNum" sz="quarter" idx="10"/>
          </p:nvPr>
        </p:nvSpPr>
        <p:spPr/>
        <p:txBody>
          <a:bodyPr/>
          <a:lstStyle/>
          <a:p>
            <a:fld id="{D55BC672-CD69-4826-9A0A-18B4DAAB8798}" type="slidenum">
              <a:rPr lang="en-AU" smtClean="0"/>
              <a:pPr/>
              <a:t>7</a:t>
            </a:fld>
            <a:endParaRPr lang="en-AU" dirty="0"/>
          </a:p>
        </p:txBody>
      </p:sp>
      <p:sp>
        <p:nvSpPr>
          <p:cNvPr id="5" name="Date Placeholder 4"/>
          <p:cNvSpPr>
            <a:spLocks noGrp="1"/>
          </p:cNvSpPr>
          <p:nvPr>
            <p:ph type="dt" idx="11"/>
          </p:nvPr>
        </p:nvSpPr>
        <p:spPr/>
        <p:txBody>
          <a:bodyPr/>
          <a:lstStyle/>
          <a:p>
            <a:fld id="{025867D1-811A-4501-A508-B44877100582}"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sz="1200" kern="1200" dirty="0" smtClean="0">
                <a:solidFill>
                  <a:schemeClr val="tx1"/>
                </a:solidFill>
                <a:latin typeface="+mn-lt"/>
                <a:ea typeface="+mn-ea"/>
                <a:cs typeface="+mn-cs"/>
              </a:rPr>
              <a:t>Setting up is considered a procedure, so you need to perform hand hygiene immediately before setting up to assist maintain the sterility of the instruments and procedural </a:t>
            </a:r>
            <a:r>
              <a:rPr lang="en-AU" sz="1200" kern="1200" dirty="0" smtClean="0">
                <a:solidFill>
                  <a:schemeClr val="tx1"/>
                </a:solidFill>
                <a:latin typeface="+mn-lt"/>
                <a:ea typeface="+mn-ea"/>
                <a:cs typeface="+mn-cs"/>
              </a:rPr>
              <a:t>are</a:t>
            </a:r>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55BC672-CD69-4826-9A0A-18B4DAAB8798}" type="slidenum">
              <a:rPr lang="en-AU" smtClean="0"/>
              <a:pPr/>
              <a:t>8</a:t>
            </a:fld>
            <a:endParaRPr lang="en-AU" dirty="0"/>
          </a:p>
        </p:txBody>
      </p:sp>
      <p:sp>
        <p:nvSpPr>
          <p:cNvPr id="5" name="Date Placeholder 4"/>
          <p:cNvSpPr>
            <a:spLocks noGrp="1"/>
          </p:cNvSpPr>
          <p:nvPr>
            <p:ph type="dt" idx="11"/>
          </p:nvPr>
        </p:nvSpPr>
        <p:spPr/>
        <p:txBody>
          <a:bodyPr/>
          <a:lstStyle/>
          <a:p>
            <a:fld id="{F6844FC3-354D-4422-A42A-1E4A73BA670C}"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sz="1200" kern="1200" dirty="0" smtClean="0">
                <a:solidFill>
                  <a:schemeClr val="tx1"/>
                </a:solidFill>
                <a:latin typeface="+mn-lt"/>
                <a:ea typeface="+mn-ea"/>
                <a:cs typeface="+mn-cs"/>
              </a:rPr>
              <a:t>Your hands are clean, so you can safely start putting on your PPE</a:t>
            </a:r>
          </a:p>
        </p:txBody>
      </p:sp>
      <p:sp>
        <p:nvSpPr>
          <p:cNvPr id="4" name="Slide Number Placeholder 3"/>
          <p:cNvSpPr>
            <a:spLocks noGrp="1"/>
          </p:cNvSpPr>
          <p:nvPr>
            <p:ph type="sldNum" sz="quarter" idx="10"/>
          </p:nvPr>
        </p:nvSpPr>
        <p:spPr/>
        <p:txBody>
          <a:bodyPr/>
          <a:lstStyle/>
          <a:p>
            <a:fld id="{D55BC672-CD69-4826-9A0A-18B4DAAB8798}" type="slidenum">
              <a:rPr lang="en-AU" smtClean="0"/>
              <a:pPr/>
              <a:t>9</a:t>
            </a:fld>
            <a:endParaRPr lang="en-AU" dirty="0"/>
          </a:p>
        </p:txBody>
      </p:sp>
      <p:sp>
        <p:nvSpPr>
          <p:cNvPr id="5" name="Date Placeholder 4"/>
          <p:cNvSpPr>
            <a:spLocks noGrp="1"/>
          </p:cNvSpPr>
          <p:nvPr>
            <p:ph type="dt" idx="11"/>
          </p:nvPr>
        </p:nvSpPr>
        <p:spPr/>
        <p:txBody>
          <a:bodyPr/>
          <a:lstStyle/>
          <a:p>
            <a:fld id="{CB94C3F2-B19C-44AE-8493-1AA82148E4A0}" type="datetime1">
              <a:rPr lang="en-AU" smtClean="0"/>
              <a:pPr/>
              <a:t>20/10/2017</a:t>
            </a:fld>
            <a:endParaRPr lang="en-AU" dirty="0"/>
          </a:p>
        </p:txBody>
      </p:sp>
      <p:sp>
        <p:nvSpPr>
          <p:cNvPr id="6" name="Footer Placeholder 5"/>
          <p:cNvSpPr>
            <a:spLocks noGrp="1"/>
          </p:cNvSpPr>
          <p:nvPr>
            <p:ph type="ftr" sz="quarter" idx="12"/>
          </p:nvPr>
        </p:nvSpPr>
        <p:spPr/>
        <p:txBody>
          <a:bodyPr/>
          <a:lstStyle/>
          <a:p>
            <a:r>
              <a:rPr lang="en-AU" dirty="0" smtClean="0"/>
              <a:t>SWSLHD OHS Infection Control Dept            Version 001/2015 </a:t>
            </a:r>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2"/>
            <a:ext cx="5829300" cy="1960033"/>
          </a:xfrm>
        </p:spPr>
        <p:txBody>
          <a:bodyPr/>
          <a:lstStyle/>
          <a:p>
            <a:r>
              <a:rPr lang="en-US" smtClean="0"/>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6" name="Slide Number Placeholder 5"/>
          <p:cNvSpPr>
            <a:spLocks noGrp="1"/>
          </p:cNvSpPr>
          <p:nvPr>
            <p:ph type="sldNum" sz="quarter" idx="12"/>
          </p:nvPr>
        </p:nvSpPr>
        <p:spPr/>
        <p:txBody>
          <a:bodyPr/>
          <a:lstStyle/>
          <a:p>
            <a:fld id="{EA3C4FCC-0084-4774-8209-3E749797564A}" type="slidenum">
              <a:rPr lang="en-AU" smtClean="0"/>
              <a:pPr/>
              <a:t>‹#›</a:t>
            </a:fld>
            <a:endParaRPr lang="en-AU" dirty="0"/>
          </a:p>
        </p:txBody>
      </p:sp>
      <p:sp>
        <p:nvSpPr>
          <p:cNvPr id="7" name="Footer Placeholder 4"/>
          <p:cNvSpPr>
            <a:spLocks noGrp="1"/>
          </p:cNvSpPr>
          <p:nvPr>
            <p:ph type="ftr" sz="quarter" idx="3"/>
          </p:nvPr>
        </p:nvSpPr>
        <p:spPr>
          <a:xfrm>
            <a:off x="332656" y="8475138"/>
            <a:ext cx="4182194"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AU" dirty="0" smtClean="0"/>
              <a:t>SWSLHD OHS - Version 002/2015 </a:t>
            </a:r>
          </a:p>
          <a:p>
            <a:r>
              <a:rPr lang="en-AU" dirty="0" smtClean="0"/>
              <a:t>		</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2"/>
          </p:nvPr>
        </p:nvSpPr>
        <p:spPr/>
        <p:txBody>
          <a:bodyPr/>
          <a:lstStyle/>
          <a:p>
            <a:fld id="{EA3C4FCC-0084-4774-8209-3E749797564A}" type="slidenum">
              <a:rPr lang="en-AU" smtClean="0"/>
              <a:pPr/>
              <a:t>‹#›</a:t>
            </a:fld>
            <a:endParaRPr lang="en-AU" dirty="0"/>
          </a:p>
        </p:txBody>
      </p:sp>
      <p:sp>
        <p:nvSpPr>
          <p:cNvPr id="7" name="Footer Placeholder 4"/>
          <p:cNvSpPr>
            <a:spLocks noGrp="1"/>
          </p:cNvSpPr>
          <p:nvPr>
            <p:ph type="ftr" sz="quarter" idx="3"/>
          </p:nvPr>
        </p:nvSpPr>
        <p:spPr>
          <a:xfrm>
            <a:off x="332656" y="8475138"/>
            <a:ext cx="4182194"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AU" dirty="0" smtClean="0"/>
              <a:t>SWSLHD OHS - Version 002/2015 </a:t>
            </a:r>
          </a:p>
          <a:p>
            <a:r>
              <a:rPr lang="en-AU" dirty="0" smtClean="0"/>
              <a:t>		</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7178"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2"/>
          </p:nvPr>
        </p:nvSpPr>
        <p:spPr/>
        <p:txBody>
          <a:bodyPr/>
          <a:lstStyle/>
          <a:p>
            <a:fld id="{EA3C4FCC-0084-4774-8209-3E749797564A}" type="slidenum">
              <a:rPr lang="en-AU" smtClean="0"/>
              <a:pPr/>
              <a:t>‹#›</a:t>
            </a:fld>
            <a:endParaRPr lang="en-AU" dirty="0"/>
          </a:p>
        </p:txBody>
      </p:sp>
      <p:sp>
        <p:nvSpPr>
          <p:cNvPr id="7" name="Footer Placeholder 4"/>
          <p:cNvSpPr>
            <a:spLocks noGrp="1"/>
          </p:cNvSpPr>
          <p:nvPr>
            <p:ph type="ftr" sz="quarter" idx="3"/>
          </p:nvPr>
        </p:nvSpPr>
        <p:spPr>
          <a:xfrm>
            <a:off x="332656" y="8475138"/>
            <a:ext cx="4182194"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AU" dirty="0" smtClean="0"/>
              <a:t>SWSLHD OHS - Version 002/2015 </a:t>
            </a:r>
          </a:p>
          <a:p>
            <a:r>
              <a:rPr lang="en-AU" dirty="0" smtClean="0"/>
              <a:t>		</a:t>
            </a:r>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2"/>
          </p:nvPr>
        </p:nvSpPr>
        <p:spPr/>
        <p:txBody>
          <a:bodyPr/>
          <a:lstStyle/>
          <a:p>
            <a:fld id="{EA3C4FCC-0084-4774-8209-3E749797564A}" type="slidenum">
              <a:rPr lang="en-AU" smtClean="0"/>
              <a:pPr/>
              <a:t>‹#›</a:t>
            </a:fld>
            <a:endParaRPr lang="en-AU" dirty="0"/>
          </a:p>
        </p:txBody>
      </p:sp>
      <p:sp>
        <p:nvSpPr>
          <p:cNvPr id="7" name="Footer Placeholder 4"/>
          <p:cNvSpPr>
            <a:spLocks noGrp="1"/>
          </p:cNvSpPr>
          <p:nvPr>
            <p:ph type="ftr" sz="quarter" idx="3"/>
          </p:nvPr>
        </p:nvSpPr>
        <p:spPr>
          <a:xfrm>
            <a:off x="332656" y="8475138"/>
            <a:ext cx="4182194"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AU" dirty="0" smtClean="0"/>
              <a:t>SWSLHD OHS - Version 002/2015 </a:t>
            </a:r>
          </a:p>
          <a:p>
            <a:r>
              <a:rPr lang="en-AU" dirty="0" smtClean="0"/>
              <a:t>		</a:t>
            </a:r>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541735" y="3875622"/>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A3C4FCC-0084-4774-8209-3E749797564A}" type="slidenum">
              <a:rPr lang="en-AU" smtClean="0"/>
              <a:pPr/>
              <a:t>‹#›</a:t>
            </a:fld>
            <a:endParaRPr lang="en-AU" dirty="0"/>
          </a:p>
        </p:txBody>
      </p:sp>
      <p:sp>
        <p:nvSpPr>
          <p:cNvPr id="7" name="Footer Placeholder 4"/>
          <p:cNvSpPr>
            <a:spLocks noGrp="1"/>
          </p:cNvSpPr>
          <p:nvPr>
            <p:ph type="ftr" sz="quarter" idx="3"/>
          </p:nvPr>
        </p:nvSpPr>
        <p:spPr>
          <a:xfrm>
            <a:off x="332656" y="8475138"/>
            <a:ext cx="4182194"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AU" dirty="0" smtClean="0"/>
              <a:t>SWSLHD OHS - Version 002/2015 </a:t>
            </a:r>
          </a:p>
          <a:p>
            <a:r>
              <a:rPr lang="en-AU" dirty="0" smtClean="0"/>
              <a:t>		</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12"/>
          </p:nvPr>
        </p:nvSpPr>
        <p:spPr/>
        <p:txBody>
          <a:bodyPr/>
          <a:lstStyle/>
          <a:p>
            <a:fld id="{EA3C4FCC-0084-4774-8209-3E749797564A}" type="slidenum">
              <a:rPr lang="en-AU" smtClean="0"/>
              <a:pPr/>
              <a:t>‹#›</a:t>
            </a:fld>
            <a:endParaRPr lang="en-AU" dirty="0"/>
          </a:p>
        </p:txBody>
      </p:sp>
      <p:sp>
        <p:nvSpPr>
          <p:cNvPr id="8" name="Footer Placeholder 4"/>
          <p:cNvSpPr>
            <a:spLocks noGrp="1"/>
          </p:cNvSpPr>
          <p:nvPr>
            <p:ph type="ftr" sz="quarter" idx="3"/>
          </p:nvPr>
        </p:nvSpPr>
        <p:spPr>
          <a:xfrm>
            <a:off x="332656" y="8475138"/>
            <a:ext cx="4182194"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AU" dirty="0" smtClean="0"/>
              <a:t>SWSLHD OHS - Version 002/2015 </a:t>
            </a:r>
          </a:p>
          <a:p>
            <a:r>
              <a:rPr lang="en-AU" dirty="0" smtClean="0"/>
              <a:t>		</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3483772"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2"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9" name="Slide Number Placeholder 8"/>
          <p:cNvSpPr>
            <a:spLocks noGrp="1"/>
          </p:cNvSpPr>
          <p:nvPr>
            <p:ph type="sldNum" sz="quarter" idx="12"/>
          </p:nvPr>
        </p:nvSpPr>
        <p:spPr/>
        <p:txBody>
          <a:bodyPr/>
          <a:lstStyle/>
          <a:p>
            <a:fld id="{EA3C4FCC-0084-4774-8209-3E749797564A}" type="slidenum">
              <a:rPr lang="en-AU" smtClean="0"/>
              <a:pPr/>
              <a:t>‹#›</a:t>
            </a:fld>
            <a:endParaRPr lang="en-AU" dirty="0"/>
          </a:p>
        </p:txBody>
      </p:sp>
      <p:sp>
        <p:nvSpPr>
          <p:cNvPr id="10" name="Footer Placeholder 4"/>
          <p:cNvSpPr>
            <a:spLocks noGrp="1"/>
          </p:cNvSpPr>
          <p:nvPr>
            <p:ph type="ftr" sz="quarter" idx="13"/>
          </p:nvPr>
        </p:nvSpPr>
        <p:spPr>
          <a:xfrm>
            <a:off x="332656" y="8475138"/>
            <a:ext cx="4182194"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AU" dirty="0" smtClean="0"/>
              <a:t>SWSLHD OHS - Version 002/2015 </a:t>
            </a:r>
          </a:p>
          <a:p>
            <a:r>
              <a:rPr lang="en-AU" dirty="0" smtClean="0"/>
              <a:t>		</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Slide Number Placeholder 4"/>
          <p:cNvSpPr>
            <a:spLocks noGrp="1"/>
          </p:cNvSpPr>
          <p:nvPr>
            <p:ph type="sldNum" sz="quarter" idx="12"/>
          </p:nvPr>
        </p:nvSpPr>
        <p:spPr/>
        <p:txBody>
          <a:bodyPr/>
          <a:lstStyle/>
          <a:p>
            <a:fld id="{EA3C4FCC-0084-4774-8209-3E749797564A}" type="slidenum">
              <a:rPr lang="en-AU" smtClean="0"/>
              <a:pPr/>
              <a:t>‹#›</a:t>
            </a:fld>
            <a:endParaRPr lang="en-AU" dirty="0"/>
          </a:p>
        </p:txBody>
      </p:sp>
      <p:sp>
        <p:nvSpPr>
          <p:cNvPr id="6" name="Footer Placeholder 4"/>
          <p:cNvSpPr>
            <a:spLocks noGrp="1"/>
          </p:cNvSpPr>
          <p:nvPr>
            <p:ph type="ftr" sz="quarter" idx="3"/>
          </p:nvPr>
        </p:nvSpPr>
        <p:spPr>
          <a:xfrm>
            <a:off x="332656" y="8475138"/>
            <a:ext cx="4182194"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AU" dirty="0" smtClean="0"/>
              <a:t>SWSLHD OHS - Version 002/2015 </a:t>
            </a:r>
          </a:p>
          <a:p>
            <a:r>
              <a:rPr lang="en-AU" dirty="0" smtClean="0"/>
              <a:t>		</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3C4FCC-0084-4774-8209-3E749797564A}" type="slidenum">
              <a:rPr lang="en-AU" smtClean="0"/>
              <a:pPr/>
              <a:t>‹#›</a:t>
            </a:fld>
            <a:endParaRPr lang="en-AU" dirty="0"/>
          </a:p>
        </p:txBody>
      </p:sp>
      <p:sp>
        <p:nvSpPr>
          <p:cNvPr id="5" name="Footer Placeholder 4"/>
          <p:cNvSpPr>
            <a:spLocks noGrp="1"/>
          </p:cNvSpPr>
          <p:nvPr>
            <p:ph type="ftr" sz="quarter" idx="3"/>
          </p:nvPr>
        </p:nvSpPr>
        <p:spPr>
          <a:xfrm>
            <a:off x="332656" y="8475138"/>
            <a:ext cx="4182194"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AU" dirty="0" smtClean="0"/>
              <a:t>SWSLHD OHS - Version 002/2015 </a:t>
            </a:r>
          </a:p>
          <a:p>
            <a:r>
              <a:rPr lang="en-AU" dirty="0" smtClean="0"/>
              <a:t>		</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364067"/>
            <a:ext cx="2256235" cy="154940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2681290" y="364071"/>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342903" y="1913471"/>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A3C4FCC-0084-4774-8209-3E749797564A}" type="slidenum">
              <a:rPr lang="en-AU" smtClean="0"/>
              <a:pPr/>
              <a:t>‹#›</a:t>
            </a:fld>
            <a:endParaRPr lang="en-AU" dirty="0"/>
          </a:p>
        </p:txBody>
      </p:sp>
      <p:sp>
        <p:nvSpPr>
          <p:cNvPr id="8" name="Footer Placeholder 4"/>
          <p:cNvSpPr>
            <a:spLocks noGrp="1"/>
          </p:cNvSpPr>
          <p:nvPr>
            <p:ph type="ftr" sz="quarter" idx="3"/>
          </p:nvPr>
        </p:nvSpPr>
        <p:spPr>
          <a:xfrm>
            <a:off x="332656" y="8475138"/>
            <a:ext cx="4182194"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AU" dirty="0" smtClean="0"/>
              <a:t>SWSLHD OHS - Version 002/2015 </a:t>
            </a:r>
          </a:p>
          <a:p>
            <a:r>
              <a:rPr lang="en-AU" dirty="0" smtClean="0"/>
              <a:t>		</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A3C4FCC-0084-4774-8209-3E749797564A}" type="slidenum">
              <a:rPr lang="en-AU" smtClean="0"/>
              <a:pPr/>
              <a:t>‹#›</a:t>
            </a:fld>
            <a:endParaRPr lang="en-AU" dirty="0"/>
          </a:p>
        </p:txBody>
      </p:sp>
      <p:sp>
        <p:nvSpPr>
          <p:cNvPr id="8" name="Footer Placeholder 4"/>
          <p:cNvSpPr>
            <a:spLocks noGrp="1"/>
          </p:cNvSpPr>
          <p:nvPr>
            <p:ph type="ftr" sz="quarter" idx="3"/>
          </p:nvPr>
        </p:nvSpPr>
        <p:spPr>
          <a:xfrm>
            <a:off x="332656" y="8475138"/>
            <a:ext cx="4182194"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AU" dirty="0" smtClean="0"/>
              <a:t>SWSLHD OHS - Version 002/2015 </a:t>
            </a:r>
          </a:p>
          <a:p>
            <a:r>
              <a:rPr lang="en-AU" dirty="0" smtClean="0"/>
              <a:t>		</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342900" y="2133605"/>
            <a:ext cx="6172200" cy="603461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332656" y="8475138"/>
            <a:ext cx="4182194"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AU" dirty="0" smtClean="0"/>
              <a:t>SWSLHD OHS - Version 002/2015 </a:t>
            </a:r>
          </a:p>
          <a:p>
            <a:r>
              <a:rPr lang="en-AU" dirty="0" smtClean="0"/>
              <a:t>		</a:t>
            </a:r>
            <a:endParaRPr lang="en-AU" dirty="0"/>
          </a:p>
        </p:txBody>
      </p:sp>
      <p:sp>
        <p:nvSpPr>
          <p:cNvPr id="6" name="Slide Number Placeholder 5"/>
          <p:cNvSpPr>
            <a:spLocks noGrp="1"/>
          </p:cNvSpPr>
          <p:nvPr>
            <p:ph type="sldNum" sz="quarter" idx="4"/>
          </p:nvPr>
        </p:nvSpPr>
        <p:spPr>
          <a:xfrm>
            <a:off x="4914900" y="8475138"/>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A3C4FCC-0084-4774-8209-3E749797564A}" type="slidenum">
              <a:rPr lang="en-AU" smtClean="0"/>
              <a:pPr/>
              <a:t>‹#›</a:t>
            </a:fld>
            <a:endParaRPr lang="en-AU" dirty="0"/>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80" y="1475656"/>
            <a:ext cx="5829300" cy="1960033"/>
          </a:xfrm>
        </p:spPr>
        <p:txBody>
          <a:bodyPr/>
          <a:lstStyle/>
          <a:p>
            <a:r>
              <a:rPr lang="en-AU" b="1" dirty="0" smtClean="0">
                <a:effectLst>
                  <a:outerShdw blurRad="38100" dist="38100" dir="2700000" algn="tl">
                    <a:srgbClr val="000000">
                      <a:alpha val="43137"/>
                    </a:srgbClr>
                  </a:outerShdw>
                </a:effectLst>
              </a:rPr>
              <a:t>HAND HYGIENE MOMENTS</a:t>
            </a:r>
            <a:endParaRPr lang="en-AU"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80728" y="6228184"/>
            <a:ext cx="4800600" cy="2336800"/>
          </a:xfrm>
        </p:spPr>
        <p:txBody>
          <a:bodyPr/>
          <a:lstStyle/>
          <a:p>
            <a:endParaRPr lang="en-AU" b="1" dirty="0" smtClean="0">
              <a:effectLst>
                <a:outerShdw blurRad="38100" dist="38100" dir="2700000" algn="tl">
                  <a:srgbClr val="000000">
                    <a:alpha val="43137"/>
                  </a:srgbClr>
                </a:outerShdw>
              </a:effectLst>
            </a:endParaRPr>
          </a:p>
          <a:p>
            <a:endParaRPr lang="en-AU" b="1" dirty="0" smtClean="0">
              <a:effectLst>
                <a:outerShdw blurRad="38100" dist="38100" dir="2700000" algn="tl">
                  <a:srgbClr val="000000">
                    <a:alpha val="43137"/>
                  </a:srgbClr>
                </a:outerShdw>
              </a:effectLst>
            </a:endParaRPr>
          </a:p>
          <a:p>
            <a:r>
              <a:rPr lang="en-AU" b="1" dirty="0" smtClean="0">
                <a:solidFill>
                  <a:schemeClr val="bg2">
                    <a:lumMod val="20000"/>
                    <a:lumOff val="80000"/>
                  </a:schemeClr>
                </a:solidFill>
                <a:effectLst>
                  <a:outerShdw blurRad="38100" dist="38100" dir="2700000" algn="tl">
                    <a:srgbClr val="000000">
                      <a:alpha val="43137"/>
                    </a:srgbClr>
                  </a:outerShdw>
                </a:effectLst>
              </a:rPr>
              <a:t>FOR DENTAL ASSISTANTS</a:t>
            </a:r>
            <a:endParaRPr lang="en-AU" b="1" dirty="0">
              <a:solidFill>
                <a:schemeClr val="bg2">
                  <a:lumMod val="20000"/>
                  <a:lumOff val="80000"/>
                </a:schemeClr>
              </a:solidFill>
              <a:effectLst>
                <a:outerShdw blurRad="38100" dist="38100" dir="2700000" algn="tl">
                  <a:srgbClr val="000000">
                    <a:alpha val="43137"/>
                  </a:srgbClr>
                </a:outerShdw>
              </a:effectLst>
            </a:endParaRPr>
          </a:p>
        </p:txBody>
      </p:sp>
      <p:pic>
        <p:nvPicPr>
          <p:cNvPr id="1029" name="Picture 5" descr="C:\Users\ctnadmds\AppData\Local\Microsoft\Windows\Temporary Internet Files\Content.IE5\WSO2TSK5\smiling-tooth-with-toothbrush[1].jpg"/>
          <p:cNvPicPr>
            <a:picLocks noChangeAspect="1" noChangeArrowheads="1"/>
          </p:cNvPicPr>
          <p:nvPr/>
        </p:nvPicPr>
        <p:blipFill>
          <a:blip r:embed="rId3" cstate="print"/>
          <a:srcRect/>
          <a:stretch>
            <a:fillRect/>
          </a:stretch>
        </p:blipFill>
        <p:spPr bwMode="auto">
          <a:xfrm>
            <a:off x="2276872" y="3347864"/>
            <a:ext cx="2336504" cy="2903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a:xfrm>
            <a:off x="764704" y="1475656"/>
            <a:ext cx="5328592" cy="6840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http://www.health.nsw.gov.au/images/communications/e-signatures/images/NSW-Health-South-Western-Sydney-LHD.jpg"/>
          <p:cNvPicPr/>
          <p:nvPr/>
        </p:nvPicPr>
        <p:blipFill>
          <a:blip r:embed="rId4" cstate="print"/>
          <a:srcRect/>
          <a:stretch>
            <a:fillRect/>
          </a:stretch>
        </p:blipFill>
        <p:spPr bwMode="auto">
          <a:xfrm>
            <a:off x="4430758" y="0"/>
            <a:ext cx="2427242" cy="627017"/>
          </a:xfrm>
          <a:prstGeom prst="rect">
            <a:avLst/>
          </a:prstGeom>
          <a:noFill/>
          <a:effectLst>
            <a:outerShdw blurRad="50800" dist="50800" dir="5400000" algn="ctr" rotWithShape="0">
              <a:schemeClr val="tx1"/>
            </a:outerShdw>
          </a:effectLst>
        </p:spPr>
      </p:pic>
      <p:sp>
        <p:nvSpPr>
          <p:cNvPr id="7" name="TextBox 6"/>
          <p:cNvSpPr txBox="1"/>
          <p:nvPr/>
        </p:nvSpPr>
        <p:spPr>
          <a:xfrm>
            <a:off x="0" y="0"/>
            <a:ext cx="4293096" cy="307777"/>
          </a:xfrm>
          <a:prstGeom prst="rect">
            <a:avLst/>
          </a:prstGeom>
          <a:noFill/>
        </p:spPr>
        <p:txBody>
          <a:bodyPr wrap="square" rtlCol="0">
            <a:spAutoFit/>
          </a:bodyPr>
          <a:lstStyle/>
          <a:p>
            <a:r>
              <a:rPr lang="en-AU" sz="1400" b="1" dirty="0" smtClean="0"/>
              <a:t>SWSLHD ORAL HEALTH SERVICES</a:t>
            </a:r>
            <a:endParaRPr lang="en-AU" sz="1400" b="1" dirty="0"/>
          </a:p>
        </p:txBody>
      </p:sp>
      <p:sp>
        <p:nvSpPr>
          <p:cNvPr id="9" name="Slide Number Placeholder 8"/>
          <p:cNvSpPr>
            <a:spLocks noGrp="1"/>
          </p:cNvSpPr>
          <p:nvPr>
            <p:ph type="sldNum" sz="quarter" idx="12"/>
          </p:nvPr>
        </p:nvSpPr>
        <p:spPr>
          <a:xfrm>
            <a:off x="188640" y="8475138"/>
            <a:ext cx="6669360" cy="486833"/>
          </a:xfrm>
        </p:spPr>
        <p:txBody>
          <a:bodyPr/>
          <a:lstStyle/>
          <a:p>
            <a:pPr algn="l"/>
            <a:r>
              <a:rPr lang="en-AU" dirty="0" smtClean="0"/>
              <a:t>SWSLHD </a:t>
            </a:r>
            <a:r>
              <a:rPr lang="en-AU" smtClean="0"/>
              <a:t>OH </a:t>
            </a:r>
            <a:r>
              <a:rPr lang="en-AU" dirty="0" smtClean="0"/>
              <a:t>- Version 003/ Nov 2015 					</a:t>
            </a:r>
            <a:fld id="{EA3C4FCC-0084-4774-8209-3E749797564A}" type="slidenum">
              <a:rPr lang="en-AU" smtClean="0"/>
              <a:pPr algn="l"/>
              <a:t>1</a:t>
            </a:fld>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dirty="0" smtClean="0">
                <a:solidFill>
                  <a:schemeClr val="bg2">
                    <a:lumMod val="20000"/>
                    <a:lumOff val="80000"/>
                  </a:schemeClr>
                </a:solidFill>
                <a:effectLst>
                  <a:outerShdw blurRad="38100" dist="38100" dir="2700000" algn="tl">
                    <a:srgbClr val="000000">
                      <a:alpha val="43137"/>
                    </a:srgbClr>
                  </a:outerShdw>
                </a:effectLst>
              </a:rPr>
              <a:t>MOMENT 3</a:t>
            </a:r>
            <a:endParaRPr lang="en-AU" sz="3600" dirty="0">
              <a:solidFill>
                <a:schemeClr val="bg2">
                  <a:lumMod val="20000"/>
                  <a:lumOff val="80000"/>
                </a:schemeClr>
              </a:solidFill>
              <a:effectLst>
                <a:outerShdw blurRad="38100" dist="38100" dir="2700000" algn="tl">
                  <a:srgbClr val="000000">
                    <a:alpha val="43137"/>
                  </a:srgbClr>
                </a:outerShdw>
              </a:effectLst>
            </a:endParaRPr>
          </a:p>
        </p:txBody>
      </p:sp>
      <p:pic>
        <p:nvPicPr>
          <p:cNvPr id="9" name="Picture Placeholder 6" descr="601.JPG"/>
          <p:cNvPicPr>
            <a:picLocks noGrp="1" noChangeAspect="1"/>
          </p:cNvPicPr>
          <p:nvPr>
            <p:ph type="pic" idx="1"/>
          </p:nvPr>
        </p:nvPicPr>
        <p:blipFill>
          <a:blip r:embed="rId3" cstate="print"/>
          <a:srcRect/>
          <a:stretch>
            <a:fillRect/>
          </a:stretch>
        </p:blipFill>
        <p:spPr>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 Placeholder 3"/>
          <p:cNvSpPr>
            <a:spLocks noGrp="1"/>
          </p:cNvSpPr>
          <p:nvPr>
            <p:ph type="body" sz="half" idx="2"/>
          </p:nvPr>
        </p:nvSpPr>
        <p:spPr>
          <a:xfrm>
            <a:off x="1344216" y="7156452"/>
            <a:ext cx="4114800" cy="1808036"/>
          </a:xfrm>
        </p:spPr>
        <p:txBody>
          <a:bodyPr>
            <a:normAutofit fontScale="85000" lnSpcReduction="20000"/>
          </a:bodyPr>
          <a:lstStyle/>
          <a:p>
            <a:pPr algn="ctr"/>
            <a:r>
              <a:rPr lang="en-AU" sz="2200" dirty="0" smtClean="0"/>
              <a:t>If at any time during the procedure you need to move OUT of the </a:t>
            </a:r>
            <a:r>
              <a:rPr lang="en-AU" sz="2200" dirty="0" smtClean="0"/>
              <a:t>contaminated zone you MUST </a:t>
            </a:r>
            <a:r>
              <a:rPr lang="en-AU" sz="2200" dirty="0" smtClean="0"/>
              <a:t>remove </a:t>
            </a:r>
            <a:r>
              <a:rPr lang="en-AU" sz="2200" dirty="0" smtClean="0"/>
              <a:t>gloves and perform hand hygiene </a:t>
            </a:r>
            <a:r>
              <a:rPr lang="en-AU" sz="2200" dirty="0" smtClean="0"/>
              <a:t>immediately.</a:t>
            </a:r>
            <a:endParaRPr lang="en-AU" sz="2200" dirty="0" smtClean="0"/>
          </a:p>
          <a:p>
            <a:endParaRPr lang="en-AU" dirty="0" smtClean="0"/>
          </a:p>
          <a:p>
            <a:r>
              <a:rPr lang="en-AU" dirty="0" smtClean="0"/>
              <a:t> </a:t>
            </a:r>
          </a:p>
          <a:p>
            <a:r>
              <a:rPr lang="en-AU" dirty="0" smtClean="0"/>
              <a:t> </a:t>
            </a:r>
          </a:p>
          <a:p>
            <a:r>
              <a:rPr lang="en-AU" dirty="0" smtClean="0"/>
              <a:t> </a:t>
            </a:r>
          </a:p>
          <a:p>
            <a:endParaRPr lang="en-AU" dirty="0"/>
          </a:p>
        </p:txBody>
      </p:sp>
      <p:sp>
        <p:nvSpPr>
          <p:cNvPr id="5" name="Rounded Rectangle 4"/>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Slide Number Placeholder 6"/>
          <p:cNvSpPr>
            <a:spLocks noGrp="1"/>
          </p:cNvSpPr>
          <p:nvPr>
            <p:ph type="sldNum" sz="quarter" idx="12"/>
          </p:nvPr>
        </p:nvSpPr>
        <p:spPr>
          <a:xfrm>
            <a:off x="5257800" y="8475138"/>
            <a:ext cx="1600200" cy="486833"/>
          </a:xfrm>
        </p:spPr>
        <p:txBody>
          <a:bodyPr/>
          <a:lstStyle/>
          <a:p>
            <a:fld id="{EA3C4FCC-0084-4774-8209-3E749797564A}" type="slidenum">
              <a:rPr lang="en-AU" smtClean="0"/>
              <a:pPr/>
              <a:t>10</a:t>
            </a:fld>
            <a:endParaRPr lang="en-AU" dirty="0"/>
          </a:p>
        </p:txBody>
      </p:sp>
    </p:spTree>
    <p:extLst>
      <p:ext uri="{BB962C8B-B14F-4D97-AF65-F5344CB8AC3E}">
        <p14:creationId xmlns:p14="http://schemas.microsoft.com/office/powerpoint/2010/main" val="2636802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599.JPG"/>
          <p:cNvPicPr>
            <a:picLocks noGrp="1" noChangeAspect="1"/>
          </p:cNvPicPr>
          <p:nvPr>
            <p:ph type="pic" idx="1"/>
          </p:nvPr>
        </p:nvPicPr>
        <p:blipFill>
          <a:blip r:embed="rId3" cstate="print"/>
          <a:srcRect/>
          <a:stretch>
            <a:fillRect/>
          </a:stretch>
        </p:blipFill>
        <p:spPr>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 Placeholder 3"/>
          <p:cNvSpPr>
            <a:spLocks noGrp="1"/>
          </p:cNvSpPr>
          <p:nvPr>
            <p:ph type="body" sz="half" idx="2"/>
          </p:nvPr>
        </p:nvSpPr>
        <p:spPr/>
        <p:txBody>
          <a:bodyPr/>
          <a:lstStyle/>
          <a:p>
            <a:pPr algn="ctr"/>
            <a:r>
              <a:rPr lang="en-AU" sz="2000" dirty="0"/>
              <a:t>Complete the </a:t>
            </a:r>
            <a:r>
              <a:rPr lang="en-AU" sz="2000" dirty="0" smtClean="0"/>
              <a:t>clinical </a:t>
            </a:r>
            <a:r>
              <a:rPr lang="en-AU" sz="2000" dirty="0"/>
              <a:t>assessment</a:t>
            </a:r>
          </a:p>
          <a:p>
            <a:endParaRPr lang="en-AU" dirty="0"/>
          </a:p>
        </p:txBody>
      </p:sp>
      <p:sp>
        <p:nvSpPr>
          <p:cNvPr id="5" name="Rounded Rectangle 4"/>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Slide Number Placeholder 7"/>
          <p:cNvSpPr>
            <a:spLocks noGrp="1"/>
          </p:cNvSpPr>
          <p:nvPr>
            <p:ph type="sldNum" sz="quarter" idx="12"/>
          </p:nvPr>
        </p:nvSpPr>
        <p:spPr>
          <a:xfrm>
            <a:off x="5257800" y="8475138"/>
            <a:ext cx="1600200" cy="486833"/>
          </a:xfrm>
        </p:spPr>
        <p:txBody>
          <a:bodyPr/>
          <a:lstStyle/>
          <a:p>
            <a:fld id="{EA3C4FCC-0084-4774-8209-3E749797564A}" type="slidenum">
              <a:rPr lang="en-AU" smtClean="0"/>
              <a:pPr/>
              <a:t>11</a:t>
            </a:fld>
            <a:endParaRPr lang="en-AU" dirty="0"/>
          </a:p>
        </p:txBody>
      </p:sp>
    </p:spTree>
    <p:extLst>
      <p:ext uri="{BB962C8B-B14F-4D97-AF65-F5344CB8AC3E}">
        <p14:creationId xmlns:p14="http://schemas.microsoft.com/office/powerpoint/2010/main" val="238375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3600" dirty="0">
                <a:solidFill>
                  <a:schemeClr val="bg2">
                    <a:lumMod val="20000"/>
                    <a:lumOff val="80000"/>
                  </a:schemeClr>
                </a:solidFill>
                <a:effectLst>
                  <a:outerShdw blurRad="38100" dist="38100" dir="2700000" algn="tl">
                    <a:srgbClr val="000000">
                      <a:alpha val="43137"/>
                    </a:srgbClr>
                  </a:outerShdw>
                </a:effectLst>
              </a:rPr>
              <a:t>MOMENT </a:t>
            </a:r>
            <a:r>
              <a:rPr lang="en-AU" sz="3600" dirty="0" smtClean="0">
                <a:solidFill>
                  <a:schemeClr val="bg2">
                    <a:lumMod val="20000"/>
                    <a:lumOff val="80000"/>
                  </a:schemeClr>
                </a:solidFill>
                <a:effectLst>
                  <a:outerShdw blurRad="38100" dist="38100" dir="2700000" algn="tl">
                    <a:srgbClr val="000000">
                      <a:alpha val="43137"/>
                    </a:srgbClr>
                  </a:outerShdw>
                </a:effectLst>
              </a:rPr>
              <a:t>2</a:t>
            </a:r>
            <a:endParaRPr lang="en-AU" dirty="0">
              <a:solidFill>
                <a:schemeClr val="bg2">
                  <a:lumMod val="20000"/>
                  <a:lumOff val="80000"/>
                </a:schemeClr>
              </a:solidFill>
            </a:endParaRPr>
          </a:p>
        </p:txBody>
      </p:sp>
      <p:pic>
        <p:nvPicPr>
          <p:cNvPr id="7" name="Picture Placeholder 6" descr="601.JPG"/>
          <p:cNvPicPr>
            <a:picLocks noGrp="1" noChangeAspect="1"/>
          </p:cNvPicPr>
          <p:nvPr>
            <p:ph type="pic" idx="1"/>
          </p:nvPr>
        </p:nvPicPr>
        <p:blipFill>
          <a:blip r:embed="rId3" cstate="print"/>
          <a:srcRect/>
          <a:stretch>
            <a:fillRect/>
          </a:stretch>
        </p:blipFill>
        <p:spPr>
          <a:xfrm>
            <a:off x="1341438" y="684213"/>
            <a:ext cx="4114800" cy="5486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 Placeholder 3"/>
          <p:cNvSpPr>
            <a:spLocks noGrp="1"/>
          </p:cNvSpPr>
          <p:nvPr>
            <p:ph type="body" sz="half" idx="2"/>
          </p:nvPr>
        </p:nvSpPr>
        <p:spPr/>
        <p:txBody>
          <a:bodyPr>
            <a:normAutofit fontScale="92500"/>
          </a:bodyPr>
          <a:lstStyle/>
          <a:p>
            <a:pPr algn="ctr"/>
            <a:r>
              <a:rPr lang="en-AU" sz="2000" dirty="0"/>
              <a:t>Perform hand </a:t>
            </a:r>
            <a:r>
              <a:rPr lang="en-AU" sz="2000" dirty="0" smtClean="0"/>
              <a:t>hygiene before putting </a:t>
            </a:r>
            <a:r>
              <a:rPr lang="en-AU" sz="2000" dirty="0" smtClean="0"/>
              <a:t>on gloves </a:t>
            </a:r>
            <a:r>
              <a:rPr lang="en-AU" sz="2000" dirty="0" smtClean="0"/>
              <a:t>immediately prior to </a:t>
            </a:r>
            <a:r>
              <a:rPr lang="en-AU" sz="2000" dirty="0" smtClean="0"/>
              <a:t>(returning to assist with) the </a:t>
            </a:r>
            <a:r>
              <a:rPr lang="en-AU" sz="2000" dirty="0" smtClean="0"/>
              <a:t>procedure</a:t>
            </a:r>
            <a:endParaRPr lang="en-AU" sz="2000" dirty="0"/>
          </a:p>
        </p:txBody>
      </p:sp>
      <p:sp>
        <p:nvSpPr>
          <p:cNvPr id="5" name="Rounded Rectangle 4"/>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Slide Number Placeholder 7"/>
          <p:cNvSpPr>
            <a:spLocks noGrp="1"/>
          </p:cNvSpPr>
          <p:nvPr>
            <p:ph type="sldNum" sz="quarter" idx="12"/>
          </p:nvPr>
        </p:nvSpPr>
        <p:spPr>
          <a:xfrm>
            <a:off x="5257800" y="8475138"/>
            <a:ext cx="1600200" cy="486833"/>
          </a:xfrm>
        </p:spPr>
        <p:txBody>
          <a:bodyPr/>
          <a:lstStyle/>
          <a:p>
            <a:fld id="{EA3C4FCC-0084-4774-8209-3E749797564A}" type="slidenum">
              <a:rPr lang="en-AU" smtClean="0"/>
              <a:pPr/>
              <a:t>12</a:t>
            </a:fld>
            <a:endParaRPr lang="en-A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602.JPG"/>
          <p:cNvPicPr>
            <a:picLocks noGrp="1" noChangeAspect="1"/>
          </p:cNvPicPr>
          <p:nvPr>
            <p:ph type="pic" idx="1"/>
          </p:nvPr>
        </p:nvPicPr>
        <p:blipFill>
          <a:blip r:embed="rId3" cstate="print"/>
          <a:srcRect/>
          <a:stretch>
            <a:fillRect/>
          </a:stretch>
        </p:blipFill>
        <p:spPr>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 Placeholder 3"/>
          <p:cNvSpPr>
            <a:spLocks noGrp="1"/>
          </p:cNvSpPr>
          <p:nvPr>
            <p:ph type="body" sz="half" idx="2"/>
          </p:nvPr>
        </p:nvSpPr>
        <p:spPr/>
        <p:txBody>
          <a:bodyPr>
            <a:normAutofit/>
          </a:bodyPr>
          <a:lstStyle/>
          <a:p>
            <a:pPr algn="ctr"/>
            <a:r>
              <a:rPr lang="en-AU" sz="2000" dirty="0"/>
              <a:t>Put on </a:t>
            </a:r>
            <a:r>
              <a:rPr lang="en-AU" sz="2000" dirty="0" smtClean="0"/>
              <a:t>gloves                                       </a:t>
            </a:r>
            <a:endParaRPr lang="en-AU" sz="2000" dirty="0"/>
          </a:p>
          <a:p>
            <a:endParaRPr lang="en-AU" dirty="0"/>
          </a:p>
        </p:txBody>
      </p:sp>
      <p:sp>
        <p:nvSpPr>
          <p:cNvPr id="5" name="Rounded Rectangle 4"/>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Slide Number Placeholder 7"/>
          <p:cNvSpPr>
            <a:spLocks noGrp="1"/>
          </p:cNvSpPr>
          <p:nvPr>
            <p:ph type="sldNum" sz="quarter" idx="12"/>
          </p:nvPr>
        </p:nvSpPr>
        <p:spPr>
          <a:xfrm>
            <a:off x="5257800" y="8475138"/>
            <a:ext cx="1600200" cy="486833"/>
          </a:xfrm>
        </p:spPr>
        <p:txBody>
          <a:bodyPr/>
          <a:lstStyle/>
          <a:p>
            <a:fld id="{EA3C4FCC-0084-4774-8209-3E749797564A}" type="slidenum">
              <a:rPr lang="en-AU" smtClean="0"/>
              <a:pPr/>
              <a:t>13</a:t>
            </a:fld>
            <a:endParaRPr lang="en-A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606.JPG"/>
          <p:cNvPicPr>
            <a:picLocks noGrp="1" noChangeAspect="1"/>
          </p:cNvPicPr>
          <p:nvPr>
            <p:ph type="pic" idx="1"/>
          </p:nvPr>
        </p:nvPicPr>
        <p:blipFill>
          <a:blip r:embed="rId2" cstate="print"/>
          <a:srcRect/>
          <a:stretch>
            <a:fillRect/>
          </a:stretch>
        </p:blipFill>
        <p:spPr>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 Placeholder 3"/>
          <p:cNvSpPr>
            <a:spLocks noGrp="1"/>
          </p:cNvSpPr>
          <p:nvPr>
            <p:ph type="body" sz="half" idx="2"/>
          </p:nvPr>
        </p:nvSpPr>
        <p:spPr/>
        <p:txBody>
          <a:bodyPr>
            <a:normAutofit/>
          </a:bodyPr>
          <a:lstStyle/>
          <a:p>
            <a:pPr algn="ctr"/>
            <a:r>
              <a:rPr lang="en-AU" sz="2000" dirty="0"/>
              <a:t>Start </a:t>
            </a:r>
            <a:r>
              <a:rPr lang="en-AU" sz="2000" dirty="0" smtClean="0"/>
              <a:t>the procedure</a:t>
            </a:r>
            <a:endParaRPr lang="en-AU" sz="2000" dirty="0"/>
          </a:p>
        </p:txBody>
      </p:sp>
      <p:sp>
        <p:nvSpPr>
          <p:cNvPr id="5" name="Rounded Rectangle 4"/>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Slide Number Placeholder 7"/>
          <p:cNvSpPr>
            <a:spLocks noGrp="1"/>
          </p:cNvSpPr>
          <p:nvPr>
            <p:ph type="sldNum" sz="quarter" idx="12"/>
          </p:nvPr>
        </p:nvSpPr>
        <p:spPr>
          <a:xfrm>
            <a:off x="5257800" y="8475138"/>
            <a:ext cx="1600200" cy="486833"/>
          </a:xfrm>
        </p:spPr>
        <p:txBody>
          <a:bodyPr/>
          <a:lstStyle/>
          <a:p>
            <a:fld id="{EA3C4FCC-0084-4774-8209-3E749797564A}" type="slidenum">
              <a:rPr lang="en-AU" smtClean="0"/>
              <a:pPr/>
              <a:t>14</a:t>
            </a:fld>
            <a:endParaRPr lang="en-A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607.JPG"/>
          <p:cNvPicPr>
            <a:picLocks noGrp="1" noChangeAspect="1"/>
          </p:cNvPicPr>
          <p:nvPr>
            <p:ph type="pic" idx="1"/>
          </p:nvPr>
        </p:nvPicPr>
        <p:blipFill>
          <a:blip r:embed="rId3" cstate="print"/>
          <a:srcRect/>
          <a:stretch>
            <a:fillRect/>
          </a:stretch>
        </p:blipFill>
        <p:spPr>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 Placeholder 3"/>
          <p:cNvSpPr>
            <a:spLocks noGrp="1"/>
          </p:cNvSpPr>
          <p:nvPr>
            <p:ph type="body" sz="half" idx="2"/>
          </p:nvPr>
        </p:nvSpPr>
        <p:spPr/>
        <p:txBody>
          <a:bodyPr>
            <a:normAutofit/>
          </a:bodyPr>
          <a:lstStyle/>
          <a:p>
            <a:pPr algn="ctr"/>
            <a:r>
              <a:rPr lang="en-AU" sz="2000" dirty="0"/>
              <a:t>Remove bib from patient at completion of procedure </a:t>
            </a:r>
          </a:p>
          <a:p>
            <a:endParaRPr lang="en-AU" dirty="0"/>
          </a:p>
        </p:txBody>
      </p:sp>
      <p:sp>
        <p:nvSpPr>
          <p:cNvPr id="5" name="Rounded Rectangle 4"/>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Slide Number Placeholder 7"/>
          <p:cNvSpPr>
            <a:spLocks noGrp="1"/>
          </p:cNvSpPr>
          <p:nvPr>
            <p:ph type="sldNum" sz="quarter" idx="12"/>
          </p:nvPr>
        </p:nvSpPr>
        <p:spPr>
          <a:xfrm>
            <a:off x="5257800" y="8475138"/>
            <a:ext cx="1600200" cy="486833"/>
          </a:xfrm>
        </p:spPr>
        <p:txBody>
          <a:bodyPr/>
          <a:lstStyle/>
          <a:p>
            <a:fld id="{EA3C4FCC-0084-4774-8209-3E749797564A}" type="slidenum">
              <a:rPr lang="en-AU" smtClean="0"/>
              <a:pPr/>
              <a:t>15</a:t>
            </a:fld>
            <a:endParaRPr lang="en-A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608.JPG"/>
          <p:cNvPicPr>
            <a:picLocks noGrp="1" noChangeAspect="1"/>
          </p:cNvPicPr>
          <p:nvPr>
            <p:ph type="pic" idx="1"/>
          </p:nvPr>
        </p:nvPicPr>
        <p:blipFill>
          <a:blip r:embed="rId3" cstate="print"/>
          <a:srcRect/>
          <a:stretch>
            <a:fillRect/>
          </a:stretch>
        </p:blipFill>
        <p:spPr>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 Placeholder 3"/>
          <p:cNvSpPr>
            <a:spLocks noGrp="1"/>
          </p:cNvSpPr>
          <p:nvPr>
            <p:ph type="body" sz="half" idx="2"/>
          </p:nvPr>
        </p:nvSpPr>
        <p:spPr/>
        <p:txBody>
          <a:bodyPr>
            <a:normAutofit/>
          </a:bodyPr>
          <a:lstStyle/>
          <a:p>
            <a:pPr algn="ctr"/>
            <a:r>
              <a:rPr lang="en-AU" sz="2000" dirty="0" smtClean="0"/>
              <a:t>Take </a:t>
            </a:r>
            <a:r>
              <a:rPr lang="en-AU" sz="2000" dirty="0"/>
              <a:t>dirty tray to </a:t>
            </a:r>
            <a:r>
              <a:rPr lang="en-AU" sz="2000" dirty="0" smtClean="0"/>
              <a:t>the sterilising </a:t>
            </a:r>
            <a:r>
              <a:rPr lang="en-AU" sz="2000" dirty="0"/>
              <a:t>room                                           </a:t>
            </a:r>
          </a:p>
        </p:txBody>
      </p:sp>
      <p:sp>
        <p:nvSpPr>
          <p:cNvPr id="5" name="Rounded Rectangle 4"/>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Slide Number Placeholder 7"/>
          <p:cNvSpPr>
            <a:spLocks noGrp="1"/>
          </p:cNvSpPr>
          <p:nvPr>
            <p:ph type="sldNum" sz="quarter" idx="12"/>
          </p:nvPr>
        </p:nvSpPr>
        <p:spPr>
          <a:xfrm>
            <a:off x="5257800" y="8475138"/>
            <a:ext cx="1600200" cy="486833"/>
          </a:xfrm>
        </p:spPr>
        <p:txBody>
          <a:bodyPr/>
          <a:lstStyle/>
          <a:p>
            <a:fld id="{EA3C4FCC-0084-4774-8209-3E749797564A}" type="slidenum">
              <a:rPr lang="en-AU" smtClean="0"/>
              <a:pPr/>
              <a:t>16</a:t>
            </a:fld>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3600" dirty="0">
                <a:solidFill>
                  <a:schemeClr val="bg2">
                    <a:lumMod val="20000"/>
                    <a:lumOff val="80000"/>
                  </a:schemeClr>
                </a:solidFill>
                <a:effectLst>
                  <a:outerShdw blurRad="38100" dist="38100" dir="2700000" algn="tl">
                    <a:srgbClr val="000000">
                      <a:alpha val="43137"/>
                    </a:srgbClr>
                  </a:outerShdw>
                </a:effectLst>
              </a:rPr>
              <a:t>MOMENT 3</a:t>
            </a:r>
            <a:endParaRPr lang="en-AU" dirty="0">
              <a:solidFill>
                <a:schemeClr val="bg2">
                  <a:lumMod val="20000"/>
                  <a:lumOff val="80000"/>
                </a:schemeClr>
              </a:solidFill>
            </a:endParaRPr>
          </a:p>
        </p:txBody>
      </p:sp>
      <p:sp>
        <p:nvSpPr>
          <p:cNvPr id="4" name="Text Placeholder 3"/>
          <p:cNvSpPr>
            <a:spLocks noGrp="1"/>
          </p:cNvSpPr>
          <p:nvPr>
            <p:ph type="body" sz="half" idx="2"/>
          </p:nvPr>
        </p:nvSpPr>
        <p:spPr>
          <a:xfrm>
            <a:off x="836712" y="7156452"/>
            <a:ext cx="5040560" cy="1073149"/>
          </a:xfrm>
        </p:spPr>
        <p:txBody>
          <a:bodyPr>
            <a:normAutofit/>
          </a:bodyPr>
          <a:lstStyle/>
          <a:p>
            <a:pPr algn="ctr"/>
            <a:r>
              <a:rPr lang="en-AU" sz="2000" dirty="0" smtClean="0"/>
              <a:t>Remove gloves and </a:t>
            </a:r>
            <a:r>
              <a:rPr lang="en-AU" sz="2000" dirty="0"/>
              <a:t>p</a:t>
            </a:r>
            <a:r>
              <a:rPr lang="en-AU" sz="2000" dirty="0" smtClean="0"/>
              <a:t>erform hand hygiene immediately after blood and body fluids risk from instruments and gloves</a:t>
            </a:r>
          </a:p>
          <a:p>
            <a:endParaRPr lang="en-AU" dirty="0" smtClean="0"/>
          </a:p>
        </p:txBody>
      </p:sp>
      <p:sp>
        <p:nvSpPr>
          <p:cNvPr id="5" name="Rounded Rectangle 4"/>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Slide Number Placeholder 7"/>
          <p:cNvSpPr>
            <a:spLocks noGrp="1"/>
          </p:cNvSpPr>
          <p:nvPr>
            <p:ph type="sldNum" sz="quarter" idx="12"/>
          </p:nvPr>
        </p:nvSpPr>
        <p:spPr>
          <a:xfrm>
            <a:off x="5257800" y="8475138"/>
            <a:ext cx="1600200" cy="486833"/>
          </a:xfrm>
        </p:spPr>
        <p:txBody>
          <a:bodyPr/>
          <a:lstStyle/>
          <a:p>
            <a:fld id="{EA3C4FCC-0084-4774-8209-3E749797564A}" type="slidenum">
              <a:rPr lang="en-AU" smtClean="0"/>
              <a:pPr/>
              <a:t>17</a:t>
            </a:fld>
            <a:endParaRPr lang="en-AU" dirty="0"/>
          </a:p>
        </p:txBody>
      </p:sp>
      <p:pic>
        <p:nvPicPr>
          <p:cNvPr id="9" name="Picture Placeholder 6" descr="610.JPG"/>
          <p:cNvPicPr>
            <a:picLocks noChangeAspect="1"/>
          </p:cNvPicPr>
          <p:nvPr/>
        </p:nvPicPr>
        <p:blipFill>
          <a:blip r:embed="rId3" cstate="print"/>
          <a:srcRect/>
          <a:stretch>
            <a:fillRect/>
          </a:stretch>
        </p:blipFill>
        <p:spPr>
          <a:xfrm>
            <a:off x="1371600" y="755576"/>
            <a:ext cx="4114800" cy="5486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pPr algn="ctr"/>
            <a:r>
              <a:rPr lang="en-AU" sz="2000" dirty="0"/>
              <a:t>Remove eye protection then </a:t>
            </a:r>
            <a:r>
              <a:rPr lang="en-AU" sz="2000" dirty="0" smtClean="0"/>
              <a:t>mask </a:t>
            </a:r>
            <a:endParaRPr lang="en-AU" sz="2000" dirty="0"/>
          </a:p>
        </p:txBody>
      </p:sp>
      <p:sp>
        <p:nvSpPr>
          <p:cNvPr id="5" name="Rounded Rectangle 4"/>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Slide Number Placeholder 6"/>
          <p:cNvSpPr>
            <a:spLocks noGrp="1"/>
          </p:cNvSpPr>
          <p:nvPr>
            <p:ph type="sldNum" sz="quarter" idx="12"/>
          </p:nvPr>
        </p:nvSpPr>
        <p:spPr>
          <a:xfrm>
            <a:off x="5257800" y="8475138"/>
            <a:ext cx="1600200" cy="486833"/>
          </a:xfrm>
        </p:spPr>
        <p:txBody>
          <a:bodyPr/>
          <a:lstStyle/>
          <a:p>
            <a:fld id="{EA3C4FCC-0084-4774-8209-3E749797564A}" type="slidenum">
              <a:rPr lang="en-AU" smtClean="0"/>
              <a:pPr/>
              <a:t>18</a:t>
            </a:fld>
            <a:endParaRPr lang="en-AU" dirty="0"/>
          </a:p>
        </p:txBody>
      </p:sp>
      <p:pic>
        <p:nvPicPr>
          <p:cNvPr id="10" name="Picture 3" descr="C:\Users\ctnadmds\AppData\Local\Microsoft\Windows\Temporary Internet Files\Content.Outlook\ERCSWAKF\IMG_0138.JPG"/>
          <p:cNvPicPr>
            <a:picLocks noChangeAspect="1" noChangeArrowheads="1"/>
          </p:cNvPicPr>
          <p:nvPr/>
        </p:nvPicPr>
        <p:blipFill>
          <a:blip r:embed="rId3" cstate="print"/>
          <a:srcRect l="26748" r="19709" b="40496"/>
          <a:stretch>
            <a:fillRect/>
          </a:stretch>
        </p:blipFill>
        <p:spPr bwMode="auto">
          <a:xfrm>
            <a:off x="1371600" y="755576"/>
            <a:ext cx="4114800" cy="5486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dirty="0" smtClean="0">
                <a:solidFill>
                  <a:schemeClr val="bg2">
                    <a:lumMod val="20000"/>
                    <a:lumOff val="80000"/>
                  </a:schemeClr>
                </a:solidFill>
                <a:effectLst>
                  <a:outerShdw blurRad="38100" dist="38100" dir="2700000" algn="tl">
                    <a:srgbClr val="000000">
                      <a:alpha val="43137"/>
                    </a:srgbClr>
                  </a:outerShdw>
                </a:effectLst>
              </a:rPr>
              <a:t>MOMENT 3</a:t>
            </a:r>
            <a:endParaRPr lang="en-AU" sz="3600" dirty="0"/>
          </a:p>
        </p:txBody>
      </p:sp>
      <p:sp>
        <p:nvSpPr>
          <p:cNvPr id="4" name="Text Placeholder 3"/>
          <p:cNvSpPr>
            <a:spLocks noGrp="1"/>
          </p:cNvSpPr>
          <p:nvPr>
            <p:ph type="body" sz="half" idx="2"/>
          </p:nvPr>
        </p:nvSpPr>
        <p:spPr/>
        <p:txBody>
          <a:bodyPr/>
          <a:lstStyle/>
          <a:p>
            <a:pPr algn="ctr"/>
            <a:r>
              <a:rPr lang="en-AU" sz="2000" dirty="0"/>
              <a:t>Perform hand </a:t>
            </a:r>
            <a:r>
              <a:rPr lang="en-AU" sz="2000" dirty="0" smtClean="0"/>
              <a:t>hygiene immediately after blood and body fluids</a:t>
            </a:r>
            <a:r>
              <a:rPr lang="en-AU" sz="2000" dirty="0"/>
              <a:t> </a:t>
            </a:r>
            <a:r>
              <a:rPr lang="en-AU" sz="2000" dirty="0" smtClean="0"/>
              <a:t>risk</a:t>
            </a:r>
          </a:p>
          <a:p>
            <a:pPr algn="ctr"/>
            <a:r>
              <a:rPr lang="en-AU" sz="2000" dirty="0" smtClean="0"/>
              <a:t>from mask and eye protection</a:t>
            </a:r>
            <a:endParaRPr lang="en-AU" sz="2000" dirty="0"/>
          </a:p>
          <a:p>
            <a:endParaRPr lang="en-AU" dirty="0"/>
          </a:p>
        </p:txBody>
      </p:sp>
      <p:sp>
        <p:nvSpPr>
          <p:cNvPr id="5" name="Rounded Rectangle 4"/>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Slide Number Placeholder 7"/>
          <p:cNvSpPr>
            <a:spLocks noGrp="1"/>
          </p:cNvSpPr>
          <p:nvPr>
            <p:ph type="sldNum" sz="quarter" idx="12"/>
          </p:nvPr>
        </p:nvSpPr>
        <p:spPr>
          <a:xfrm>
            <a:off x="5257800" y="8475138"/>
            <a:ext cx="1600200" cy="486833"/>
          </a:xfrm>
        </p:spPr>
        <p:txBody>
          <a:bodyPr/>
          <a:lstStyle/>
          <a:p>
            <a:fld id="{EA3C4FCC-0084-4774-8209-3E749797564A}" type="slidenum">
              <a:rPr lang="en-AU" smtClean="0"/>
              <a:pPr/>
              <a:t>19</a:t>
            </a:fld>
            <a:endParaRPr lang="en-AU" dirty="0"/>
          </a:p>
        </p:txBody>
      </p:sp>
      <p:pic>
        <p:nvPicPr>
          <p:cNvPr id="12" name="Picture Placeholder 5" descr="612.JPG"/>
          <p:cNvPicPr>
            <a:picLocks noChangeAspect="1"/>
          </p:cNvPicPr>
          <p:nvPr/>
        </p:nvPicPr>
        <p:blipFill>
          <a:blip r:embed="rId3" cstate="print"/>
          <a:srcRect/>
          <a:stretch>
            <a:fillRect/>
          </a:stretch>
        </p:blipFill>
        <p:spPr>
          <a:xfrm>
            <a:off x="1371600" y="683568"/>
            <a:ext cx="4114800" cy="5486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Placeholder 46" descr="591.JPG"/>
          <p:cNvPicPr>
            <a:picLocks noGrp="1" noChangeAspect="1"/>
          </p:cNvPicPr>
          <p:nvPr>
            <p:ph type="pic" idx="1"/>
          </p:nvPr>
        </p:nvPicPr>
        <p:blipFill>
          <a:blip r:embed="rId3" cstate="print"/>
          <a:srcRect/>
          <a:stretch>
            <a:fillRect/>
          </a:stretch>
        </p:blipFill>
        <p:spPr>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 Placeholder 5"/>
          <p:cNvSpPr>
            <a:spLocks noGrp="1"/>
          </p:cNvSpPr>
          <p:nvPr>
            <p:ph type="body" sz="half" idx="2"/>
          </p:nvPr>
        </p:nvSpPr>
        <p:spPr>
          <a:xfrm>
            <a:off x="1340768" y="7164288"/>
            <a:ext cx="4114800" cy="1728192"/>
          </a:xfrm>
        </p:spPr>
        <p:txBody>
          <a:bodyPr>
            <a:normAutofit/>
          </a:bodyPr>
          <a:lstStyle/>
          <a:p>
            <a:pPr algn="ctr"/>
            <a:r>
              <a:rPr lang="en-AU" sz="2000" dirty="0" smtClean="0"/>
              <a:t>Ask patient to have a seat </a:t>
            </a:r>
            <a:r>
              <a:rPr lang="en-AU" sz="1800" dirty="0" smtClean="0"/>
              <a:t> </a:t>
            </a:r>
          </a:p>
          <a:p>
            <a:pPr algn="ctr"/>
            <a:endParaRPr lang="en-AU" sz="1800" dirty="0" smtClean="0"/>
          </a:p>
          <a:p>
            <a:endParaRPr lang="en-AU" dirty="0"/>
          </a:p>
        </p:txBody>
      </p:sp>
      <p:sp>
        <p:nvSpPr>
          <p:cNvPr id="5" name="Rounded Rectangle 4"/>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Slide Number Placeholder 7"/>
          <p:cNvSpPr>
            <a:spLocks noGrp="1"/>
          </p:cNvSpPr>
          <p:nvPr>
            <p:ph type="sldNum" sz="quarter" idx="12"/>
          </p:nvPr>
        </p:nvSpPr>
        <p:spPr>
          <a:xfrm>
            <a:off x="5257800" y="8475138"/>
            <a:ext cx="1600200" cy="486833"/>
          </a:xfrm>
        </p:spPr>
        <p:txBody>
          <a:bodyPr/>
          <a:lstStyle/>
          <a:p>
            <a:fld id="{EA3C4FCC-0084-4774-8209-3E749797564A}" type="slidenum">
              <a:rPr lang="en-AU" smtClean="0"/>
              <a:pPr/>
              <a:t>2</a:t>
            </a:fld>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endParaRPr lang="en-AU" dirty="0"/>
          </a:p>
          <a:p>
            <a:pPr algn="ctr"/>
            <a:r>
              <a:rPr lang="en-AU" sz="2000" dirty="0"/>
              <a:t>Clean </a:t>
            </a:r>
            <a:r>
              <a:rPr lang="en-AU" sz="2000" dirty="0" smtClean="0"/>
              <a:t>patient zone </a:t>
            </a:r>
            <a:r>
              <a:rPr lang="en-AU" sz="2000" dirty="0"/>
              <a:t>wearing gloves</a:t>
            </a:r>
          </a:p>
          <a:p>
            <a:endParaRPr lang="en-AU" dirty="0"/>
          </a:p>
        </p:txBody>
      </p:sp>
      <p:sp>
        <p:nvSpPr>
          <p:cNvPr id="5" name="Rounded Rectangle 4"/>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Slide Number Placeholder 6"/>
          <p:cNvSpPr>
            <a:spLocks noGrp="1"/>
          </p:cNvSpPr>
          <p:nvPr>
            <p:ph type="sldNum" sz="quarter" idx="12"/>
          </p:nvPr>
        </p:nvSpPr>
        <p:spPr>
          <a:xfrm>
            <a:off x="5257800" y="8475138"/>
            <a:ext cx="1600200" cy="486833"/>
          </a:xfrm>
        </p:spPr>
        <p:txBody>
          <a:bodyPr/>
          <a:lstStyle/>
          <a:p>
            <a:fld id="{EA3C4FCC-0084-4774-8209-3E749797564A}" type="slidenum">
              <a:rPr lang="en-AU" smtClean="0"/>
              <a:pPr/>
              <a:t>20</a:t>
            </a:fld>
            <a:endParaRPr lang="en-AU" dirty="0"/>
          </a:p>
        </p:txBody>
      </p:sp>
      <p:pic>
        <p:nvPicPr>
          <p:cNvPr id="3" name="Picture 2"/>
          <p:cNvPicPr>
            <a:picLocks noChangeAspect="1"/>
          </p:cNvPicPr>
          <p:nvPr/>
        </p:nvPicPr>
        <p:blipFill>
          <a:blip r:embed="rId3" cstate="print"/>
          <a:stretch>
            <a:fillRect/>
          </a:stretch>
        </p:blipFill>
        <p:spPr>
          <a:xfrm>
            <a:off x="1340768" y="827584"/>
            <a:ext cx="4130999" cy="55079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dirty="0" smtClean="0">
                <a:solidFill>
                  <a:schemeClr val="bg2">
                    <a:lumMod val="20000"/>
                    <a:lumOff val="80000"/>
                  </a:schemeClr>
                </a:solidFill>
                <a:effectLst>
                  <a:outerShdw blurRad="38100" dist="38100" dir="2700000" algn="tl">
                    <a:srgbClr val="000000">
                      <a:alpha val="43137"/>
                    </a:srgbClr>
                  </a:outerShdw>
                </a:effectLst>
              </a:rPr>
              <a:t>MOMENT 5</a:t>
            </a:r>
            <a:endParaRPr lang="en-AU" sz="3600" dirty="0">
              <a:solidFill>
                <a:schemeClr val="bg2">
                  <a:lumMod val="20000"/>
                  <a:lumOff val="80000"/>
                </a:schemeClr>
              </a:solidFill>
              <a:effectLst>
                <a:outerShdw blurRad="38100" dist="38100" dir="2700000" algn="tl">
                  <a:srgbClr val="000000">
                    <a:alpha val="43137"/>
                  </a:srgbClr>
                </a:outerShdw>
              </a:effectLst>
            </a:endParaRPr>
          </a:p>
        </p:txBody>
      </p:sp>
      <p:pic>
        <p:nvPicPr>
          <p:cNvPr id="7" name="Picture Placeholder 6" descr="610.JPG"/>
          <p:cNvPicPr>
            <a:picLocks noGrp="1" noChangeAspect="1"/>
          </p:cNvPicPr>
          <p:nvPr>
            <p:ph type="pic" idx="1"/>
          </p:nvPr>
        </p:nvPicPr>
        <p:blipFill>
          <a:blip r:embed="rId3" cstate="print"/>
          <a:srcRect/>
          <a:stretch>
            <a:fillRect/>
          </a:stretch>
        </p:blipFill>
        <p:spPr>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 Placeholder 3"/>
          <p:cNvSpPr>
            <a:spLocks noGrp="1"/>
          </p:cNvSpPr>
          <p:nvPr>
            <p:ph type="body" sz="half" idx="2"/>
          </p:nvPr>
        </p:nvSpPr>
        <p:spPr>
          <a:xfrm>
            <a:off x="908720" y="7156452"/>
            <a:ext cx="5040560" cy="1073149"/>
          </a:xfrm>
        </p:spPr>
        <p:txBody>
          <a:bodyPr>
            <a:normAutofit/>
          </a:bodyPr>
          <a:lstStyle/>
          <a:p>
            <a:pPr algn="ctr"/>
            <a:r>
              <a:rPr lang="en-AU" sz="2000" dirty="0" smtClean="0"/>
              <a:t>Remove gloves and perform hand hygiene after touching the patient zone</a:t>
            </a:r>
            <a:endParaRPr lang="en-AU" sz="2000" dirty="0"/>
          </a:p>
        </p:txBody>
      </p:sp>
      <p:sp>
        <p:nvSpPr>
          <p:cNvPr id="5" name="Rounded Rectangle 4"/>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Slide Number Placeholder 7"/>
          <p:cNvSpPr>
            <a:spLocks noGrp="1"/>
          </p:cNvSpPr>
          <p:nvPr>
            <p:ph type="sldNum" sz="quarter" idx="12"/>
          </p:nvPr>
        </p:nvSpPr>
        <p:spPr>
          <a:xfrm>
            <a:off x="5257800" y="8475138"/>
            <a:ext cx="1600200" cy="486833"/>
          </a:xfrm>
        </p:spPr>
        <p:txBody>
          <a:bodyPr/>
          <a:lstStyle/>
          <a:p>
            <a:fld id="{EA3C4FCC-0084-4774-8209-3E749797564A}" type="slidenum">
              <a:rPr lang="en-AU" smtClean="0"/>
              <a:pPr/>
              <a:t>21</a:t>
            </a:fld>
            <a:endParaRPr lang="en-A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dirty="0" smtClean="0">
                <a:solidFill>
                  <a:schemeClr val="bg2">
                    <a:lumMod val="20000"/>
                    <a:lumOff val="80000"/>
                  </a:schemeClr>
                </a:solidFill>
                <a:effectLst>
                  <a:outerShdw blurRad="38100" dist="38100" dir="2700000" algn="tl">
                    <a:srgbClr val="000000">
                      <a:alpha val="43137"/>
                    </a:srgbClr>
                  </a:outerShdw>
                </a:effectLst>
              </a:rPr>
              <a:t>Moment 1</a:t>
            </a:r>
            <a:endParaRPr lang="en-AU" sz="3600" dirty="0">
              <a:solidFill>
                <a:schemeClr val="bg2">
                  <a:lumMod val="20000"/>
                  <a:lumOff val="80000"/>
                </a:schemeClr>
              </a:solidFill>
              <a:effectLst>
                <a:outerShdw blurRad="38100" dist="38100" dir="2700000" algn="tl">
                  <a:srgbClr val="000000">
                    <a:alpha val="43137"/>
                  </a:srgbClr>
                </a:outerShdw>
              </a:effectLst>
            </a:endParaRPr>
          </a:p>
        </p:txBody>
      </p:sp>
      <p:pic>
        <p:nvPicPr>
          <p:cNvPr id="10" name="Picture Placeholder 9" descr="594.JPG"/>
          <p:cNvPicPr>
            <a:picLocks noGrp="1" noChangeAspect="1"/>
          </p:cNvPicPr>
          <p:nvPr>
            <p:ph type="pic" idx="1"/>
          </p:nvPr>
        </p:nvPicPr>
        <p:blipFill>
          <a:blip r:embed="rId3" cstate="print"/>
          <a:srcRect/>
          <a:stretch>
            <a:fillRect/>
          </a:stretch>
        </p:blipFill>
        <p:spPr>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 Placeholder 3"/>
          <p:cNvSpPr>
            <a:spLocks noGrp="1"/>
          </p:cNvSpPr>
          <p:nvPr>
            <p:ph type="body" sz="half" idx="2"/>
          </p:nvPr>
        </p:nvSpPr>
        <p:spPr>
          <a:xfrm>
            <a:off x="1344216" y="7156452"/>
            <a:ext cx="4114800" cy="1736028"/>
          </a:xfrm>
        </p:spPr>
        <p:txBody>
          <a:bodyPr>
            <a:normAutofit/>
          </a:bodyPr>
          <a:lstStyle/>
          <a:p>
            <a:pPr algn="ctr"/>
            <a:r>
              <a:rPr lang="en-AU" sz="2000" dirty="0" smtClean="0"/>
              <a:t>Perform hand hygiene before touching the patient</a:t>
            </a:r>
          </a:p>
          <a:p>
            <a:r>
              <a:rPr lang="en-AU" dirty="0"/>
              <a:t> </a:t>
            </a:r>
          </a:p>
          <a:p>
            <a:endParaRPr lang="en-AU" dirty="0"/>
          </a:p>
        </p:txBody>
      </p:sp>
      <p:sp>
        <p:nvSpPr>
          <p:cNvPr id="5" name="Rounded Rectangle 4"/>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Slide Number Placeholder 6"/>
          <p:cNvSpPr>
            <a:spLocks noGrp="1"/>
          </p:cNvSpPr>
          <p:nvPr>
            <p:ph type="sldNum" sz="quarter" idx="12"/>
          </p:nvPr>
        </p:nvSpPr>
        <p:spPr>
          <a:xfrm>
            <a:off x="5257800" y="8475138"/>
            <a:ext cx="1600200" cy="486833"/>
          </a:xfrm>
        </p:spPr>
        <p:txBody>
          <a:bodyPr/>
          <a:lstStyle/>
          <a:p>
            <a:fld id="{EA3C4FCC-0084-4774-8209-3E749797564A}" type="slidenum">
              <a:rPr lang="en-AU" smtClean="0"/>
              <a:pPr/>
              <a:t>3</a:t>
            </a:fld>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595.JPG"/>
          <p:cNvPicPr>
            <a:picLocks noGrp="1" noChangeAspect="1"/>
          </p:cNvPicPr>
          <p:nvPr>
            <p:ph type="pic" idx="1"/>
          </p:nvPr>
        </p:nvPicPr>
        <p:blipFill>
          <a:blip r:embed="rId3" cstate="print"/>
          <a:srcRect/>
          <a:stretch>
            <a:fillRect/>
          </a:stretch>
        </p:blipFill>
        <p:spPr>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 Placeholder 3"/>
          <p:cNvSpPr>
            <a:spLocks noGrp="1"/>
          </p:cNvSpPr>
          <p:nvPr>
            <p:ph type="body" sz="half" idx="2"/>
          </p:nvPr>
        </p:nvSpPr>
        <p:spPr>
          <a:xfrm>
            <a:off x="1340768" y="7164288"/>
            <a:ext cx="4114800" cy="1728192"/>
          </a:xfrm>
        </p:spPr>
        <p:txBody>
          <a:bodyPr/>
          <a:lstStyle/>
          <a:p>
            <a:pPr algn="ctr"/>
            <a:r>
              <a:rPr lang="en-AU" sz="2000" dirty="0"/>
              <a:t>Place bib on p</a:t>
            </a:r>
            <a:r>
              <a:rPr lang="en-AU" sz="2000" dirty="0" smtClean="0"/>
              <a:t>atient</a:t>
            </a:r>
            <a:endParaRPr lang="en-AU" sz="2000" dirty="0"/>
          </a:p>
          <a:p>
            <a:pPr lvl="0" algn="ctr"/>
            <a:endParaRPr lang="en-AU" sz="1800" dirty="0" smtClean="0"/>
          </a:p>
          <a:p>
            <a:endParaRPr lang="en-AU" dirty="0"/>
          </a:p>
        </p:txBody>
      </p:sp>
      <p:sp>
        <p:nvSpPr>
          <p:cNvPr id="6" name="Rounded Rectangle 5"/>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Slide Number Placeholder 8"/>
          <p:cNvSpPr>
            <a:spLocks noGrp="1"/>
          </p:cNvSpPr>
          <p:nvPr>
            <p:ph type="sldNum" sz="quarter" idx="12"/>
          </p:nvPr>
        </p:nvSpPr>
        <p:spPr>
          <a:xfrm>
            <a:off x="5257800" y="8475138"/>
            <a:ext cx="1600200" cy="486833"/>
          </a:xfrm>
        </p:spPr>
        <p:txBody>
          <a:bodyPr/>
          <a:lstStyle/>
          <a:p>
            <a:fld id="{EA3C4FCC-0084-4774-8209-3E749797564A}" type="slidenum">
              <a:rPr lang="en-AU" smtClean="0"/>
              <a:pPr/>
              <a:t>4</a:t>
            </a:fld>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596.JPG"/>
          <p:cNvPicPr>
            <a:picLocks noGrp="1" noChangeAspect="1"/>
          </p:cNvPicPr>
          <p:nvPr>
            <p:ph type="pic" idx="1"/>
          </p:nvPr>
        </p:nvPicPr>
        <p:blipFill>
          <a:blip r:embed="rId3" cstate="print"/>
          <a:srcRect/>
          <a:stretch>
            <a:fillRect/>
          </a:stretch>
        </p:blipFill>
        <p:spPr>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 Placeholder 3"/>
          <p:cNvSpPr>
            <a:spLocks noGrp="1"/>
          </p:cNvSpPr>
          <p:nvPr>
            <p:ph type="body" sz="half" idx="2"/>
          </p:nvPr>
        </p:nvSpPr>
        <p:spPr>
          <a:xfrm>
            <a:off x="1344216" y="7164288"/>
            <a:ext cx="4114800" cy="1656184"/>
          </a:xfrm>
        </p:spPr>
        <p:txBody>
          <a:bodyPr>
            <a:normAutofit/>
          </a:bodyPr>
          <a:lstStyle/>
          <a:p>
            <a:pPr algn="ctr"/>
            <a:r>
              <a:rPr lang="en-AU" sz="2000" dirty="0"/>
              <a:t>Hand glasses to patient</a:t>
            </a:r>
            <a:r>
              <a:rPr lang="en-AU" sz="2000" b="1" dirty="0"/>
              <a:t>       </a:t>
            </a:r>
            <a:endParaRPr lang="en-AU" sz="2000" dirty="0" smtClean="0"/>
          </a:p>
          <a:p>
            <a:pPr algn="ctr"/>
            <a:endParaRPr lang="en-AU" sz="1800" dirty="0"/>
          </a:p>
          <a:p>
            <a:endParaRPr lang="en-AU" dirty="0"/>
          </a:p>
        </p:txBody>
      </p:sp>
      <p:sp>
        <p:nvSpPr>
          <p:cNvPr id="8" name="Slide Number Placeholder 7"/>
          <p:cNvSpPr>
            <a:spLocks noGrp="1"/>
          </p:cNvSpPr>
          <p:nvPr>
            <p:ph type="sldNum" sz="quarter" idx="12"/>
          </p:nvPr>
        </p:nvSpPr>
        <p:spPr>
          <a:xfrm>
            <a:off x="5257800" y="8475138"/>
            <a:ext cx="1600200" cy="486833"/>
          </a:xfrm>
        </p:spPr>
        <p:txBody>
          <a:bodyPr/>
          <a:lstStyle/>
          <a:p>
            <a:fld id="{EA3C4FCC-0084-4774-8209-3E749797564A}" type="slidenum">
              <a:rPr lang="en-AU" smtClean="0"/>
              <a:pPr/>
              <a:t>5</a:t>
            </a:fld>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dirty="0" smtClean="0">
                <a:solidFill>
                  <a:schemeClr val="bg2">
                    <a:lumMod val="20000"/>
                    <a:lumOff val="80000"/>
                  </a:schemeClr>
                </a:solidFill>
                <a:effectLst>
                  <a:outerShdw blurRad="38100" dist="38100" dir="2700000" algn="tl">
                    <a:srgbClr val="000000">
                      <a:alpha val="43137"/>
                    </a:srgbClr>
                  </a:outerShdw>
                </a:effectLst>
              </a:rPr>
              <a:t>MOMENT 4</a:t>
            </a:r>
            <a:endParaRPr lang="en-AU" sz="3600" dirty="0">
              <a:solidFill>
                <a:schemeClr val="bg2">
                  <a:lumMod val="20000"/>
                  <a:lumOff val="80000"/>
                </a:schemeClr>
              </a:solidFill>
              <a:effectLst>
                <a:outerShdw blurRad="38100" dist="38100" dir="2700000" algn="tl">
                  <a:srgbClr val="000000">
                    <a:alpha val="43137"/>
                  </a:srgbClr>
                </a:outerShdw>
              </a:effectLst>
            </a:endParaRPr>
          </a:p>
        </p:txBody>
      </p:sp>
      <p:pic>
        <p:nvPicPr>
          <p:cNvPr id="8" name="Picture Placeholder 7" descr="594.JPG"/>
          <p:cNvPicPr>
            <a:picLocks noGrp="1" noChangeAspect="1"/>
          </p:cNvPicPr>
          <p:nvPr>
            <p:ph type="pic" idx="1"/>
          </p:nvPr>
        </p:nvPicPr>
        <p:blipFill>
          <a:blip r:embed="rId3" cstate="print"/>
          <a:srcRect/>
          <a:stretch>
            <a:fillRect/>
          </a:stretch>
        </p:blipFill>
        <p:spPr>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 Placeholder 3"/>
          <p:cNvSpPr>
            <a:spLocks noGrp="1"/>
          </p:cNvSpPr>
          <p:nvPr>
            <p:ph type="body" sz="half" idx="2"/>
          </p:nvPr>
        </p:nvSpPr>
        <p:spPr>
          <a:xfrm>
            <a:off x="1344216" y="7156452"/>
            <a:ext cx="4114800" cy="1664020"/>
          </a:xfrm>
        </p:spPr>
        <p:txBody>
          <a:bodyPr>
            <a:normAutofit/>
          </a:bodyPr>
          <a:lstStyle/>
          <a:p>
            <a:endParaRPr lang="en-AU" sz="2000" dirty="0"/>
          </a:p>
          <a:p>
            <a:pPr algn="ctr"/>
            <a:r>
              <a:rPr lang="en-AU" sz="2000" dirty="0"/>
              <a:t>Perform hand hygiene after touching </a:t>
            </a:r>
            <a:r>
              <a:rPr lang="en-AU" sz="2000" dirty="0" smtClean="0"/>
              <a:t> </a:t>
            </a:r>
          </a:p>
          <a:p>
            <a:pPr algn="ctr"/>
            <a:r>
              <a:rPr lang="en-AU" sz="2000" dirty="0" smtClean="0"/>
              <a:t>the patient                                                                    </a:t>
            </a:r>
            <a:endParaRPr lang="en-AU" sz="2000" dirty="0"/>
          </a:p>
          <a:p>
            <a:pPr algn="ctr"/>
            <a:endParaRPr lang="en-AU" sz="2600" dirty="0"/>
          </a:p>
          <a:p>
            <a:endParaRPr lang="en-AU" dirty="0"/>
          </a:p>
        </p:txBody>
      </p:sp>
      <p:sp>
        <p:nvSpPr>
          <p:cNvPr id="5" name="Rounded Rectangle 4"/>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Slide Number Placeholder 6"/>
          <p:cNvSpPr>
            <a:spLocks noGrp="1"/>
          </p:cNvSpPr>
          <p:nvPr>
            <p:ph type="sldNum" sz="quarter" idx="12"/>
          </p:nvPr>
        </p:nvSpPr>
        <p:spPr>
          <a:xfrm>
            <a:off x="5257800" y="8475138"/>
            <a:ext cx="1600200" cy="486833"/>
          </a:xfrm>
        </p:spPr>
        <p:txBody>
          <a:bodyPr/>
          <a:lstStyle/>
          <a:p>
            <a:fld id="{EA3C4FCC-0084-4774-8209-3E749797564A}" type="slidenum">
              <a:rPr lang="en-AU" smtClean="0"/>
              <a:pPr/>
              <a:t>6</a:t>
            </a:fld>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768" y="6660232"/>
            <a:ext cx="4114800" cy="755651"/>
          </a:xfrm>
          <a:noFill/>
        </p:spPr>
        <p:txBody>
          <a:bodyPr>
            <a:normAutofit fontScale="90000"/>
          </a:bodyPr>
          <a:lstStyle/>
          <a:p>
            <a:pPr algn="ctr"/>
            <a:r>
              <a:rPr lang="en-AU" sz="4000" dirty="0" smtClean="0">
                <a:solidFill>
                  <a:schemeClr val="bg2">
                    <a:lumMod val="20000"/>
                    <a:lumOff val="80000"/>
                  </a:schemeClr>
                </a:solidFill>
                <a:effectLst>
                  <a:outerShdw blurRad="38100" dist="38100" dir="2700000" algn="tl">
                    <a:srgbClr val="000000">
                      <a:alpha val="43137"/>
                    </a:srgbClr>
                  </a:outerShdw>
                </a:effectLst>
              </a:rPr>
              <a:t>MOMENT 2</a:t>
            </a:r>
            <a:r>
              <a:rPr lang="en-AU" dirty="0" smtClean="0"/>
              <a:t/>
            </a:r>
            <a:br>
              <a:rPr lang="en-AU" dirty="0" smtClean="0"/>
            </a:br>
            <a:endParaRPr lang="en-AU" dirty="0"/>
          </a:p>
        </p:txBody>
      </p:sp>
      <p:sp>
        <p:nvSpPr>
          <p:cNvPr id="4" name="Text Placeholder 3"/>
          <p:cNvSpPr>
            <a:spLocks noGrp="1"/>
          </p:cNvSpPr>
          <p:nvPr>
            <p:ph type="body" sz="half" idx="2"/>
          </p:nvPr>
        </p:nvSpPr>
        <p:spPr>
          <a:xfrm>
            <a:off x="908720" y="7164288"/>
            <a:ext cx="5112568" cy="1728192"/>
          </a:xfrm>
        </p:spPr>
        <p:txBody>
          <a:bodyPr>
            <a:normAutofit/>
          </a:bodyPr>
          <a:lstStyle/>
          <a:p>
            <a:pPr algn="ctr"/>
            <a:r>
              <a:rPr lang="en-AU" sz="2000" dirty="0" smtClean="0"/>
              <a:t>Put </a:t>
            </a:r>
            <a:r>
              <a:rPr lang="en-AU" sz="2000" dirty="0" smtClean="0"/>
              <a:t>on gloves to set up examination instruments</a:t>
            </a:r>
            <a:endParaRPr lang="en-AU" sz="2000" dirty="0"/>
          </a:p>
          <a:p>
            <a:r>
              <a:rPr lang="en-AU" dirty="0"/>
              <a:t> </a:t>
            </a:r>
            <a:r>
              <a:rPr lang="en-AU" b="1" dirty="0"/>
              <a:t> </a:t>
            </a:r>
            <a:r>
              <a:rPr lang="en-AU" dirty="0" smtClean="0"/>
              <a:t>NOTE*: If you need to move out of the patient/contaminated zone to collect equipment you will need to perform hand hygiene again before donning gloves IMMEDIATELY prior to setting up.</a:t>
            </a:r>
            <a:endParaRPr lang="en-AU" dirty="0"/>
          </a:p>
        </p:txBody>
      </p:sp>
      <p:sp>
        <p:nvSpPr>
          <p:cNvPr id="5" name="Rounded Rectangle 4"/>
          <p:cNvSpPr/>
          <p:nvPr/>
        </p:nvSpPr>
        <p:spPr>
          <a:xfrm>
            <a:off x="188640" y="323528"/>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Slide Number Placeholder 7"/>
          <p:cNvSpPr>
            <a:spLocks noGrp="1"/>
          </p:cNvSpPr>
          <p:nvPr>
            <p:ph type="sldNum" sz="quarter" idx="12"/>
          </p:nvPr>
        </p:nvSpPr>
        <p:spPr>
          <a:xfrm>
            <a:off x="5257800" y="8475138"/>
            <a:ext cx="1600200" cy="486833"/>
          </a:xfrm>
        </p:spPr>
        <p:txBody>
          <a:bodyPr/>
          <a:lstStyle/>
          <a:p>
            <a:fld id="{EA3C4FCC-0084-4774-8209-3E749797564A}" type="slidenum">
              <a:rPr lang="en-AU" smtClean="0"/>
              <a:pPr/>
              <a:t>7</a:t>
            </a:fld>
            <a:endParaRPr lang="en-AU" dirty="0"/>
          </a:p>
        </p:txBody>
      </p:sp>
      <p:pic>
        <p:nvPicPr>
          <p:cNvPr id="1026" name="Picture 2" descr="C:\Users\ctnadmds\AppData\Local\Microsoft\Windows\Temporary Internet Files\Content.Outlook\ERCSWAKF\IMG_5797.JPG"/>
          <p:cNvPicPr>
            <a:picLocks noChangeAspect="1" noChangeArrowheads="1"/>
          </p:cNvPicPr>
          <p:nvPr/>
        </p:nvPicPr>
        <p:blipFill>
          <a:blip r:embed="rId3" cstate="print"/>
          <a:srcRect/>
          <a:stretch>
            <a:fillRect/>
          </a:stretch>
        </p:blipFill>
        <p:spPr bwMode="auto">
          <a:xfrm>
            <a:off x="1371600" y="899592"/>
            <a:ext cx="4114800" cy="5486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dirty="0" smtClean="0">
                <a:solidFill>
                  <a:schemeClr val="bg2">
                    <a:lumMod val="20000"/>
                    <a:lumOff val="80000"/>
                  </a:schemeClr>
                </a:solidFill>
                <a:effectLst>
                  <a:outerShdw blurRad="38100" dist="38100" dir="2700000" algn="tl">
                    <a:srgbClr val="000000">
                      <a:alpha val="43137"/>
                    </a:srgbClr>
                  </a:outerShdw>
                </a:effectLst>
              </a:rPr>
              <a:t>MOMENT 2</a:t>
            </a:r>
            <a:endParaRPr lang="en-AU" sz="3600" dirty="0">
              <a:solidFill>
                <a:schemeClr val="bg2">
                  <a:lumMod val="20000"/>
                  <a:lumOff val="80000"/>
                </a:schemeClr>
              </a:solidFill>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p:txBody>
          <a:bodyPr>
            <a:normAutofit fontScale="77500" lnSpcReduction="20000"/>
          </a:bodyPr>
          <a:lstStyle/>
          <a:p>
            <a:pPr algn="ctr"/>
            <a:r>
              <a:rPr lang="en-AU" sz="2200" dirty="0" smtClean="0"/>
              <a:t>If you are assisting with a procedure , perform hand hygiene, put </a:t>
            </a:r>
            <a:r>
              <a:rPr lang="en-AU" sz="2200" dirty="0" smtClean="0"/>
              <a:t>on gloves and </a:t>
            </a:r>
            <a:r>
              <a:rPr lang="en-AU" sz="2200" dirty="0" smtClean="0"/>
              <a:t>prepare </a:t>
            </a:r>
            <a:r>
              <a:rPr lang="en-AU" sz="2200" dirty="0"/>
              <a:t>for the </a:t>
            </a:r>
            <a:r>
              <a:rPr lang="en-AU" sz="2200" dirty="0" smtClean="0"/>
              <a:t>procedure.</a:t>
            </a:r>
            <a:endParaRPr lang="en-AU" sz="2200" dirty="0"/>
          </a:p>
          <a:p>
            <a:r>
              <a:rPr lang="en-AU" dirty="0"/>
              <a:t> </a:t>
            </a:r>
          </a:p>
          <a:p>
            <a:r>
              <a:rPr lang="en-AU" dirty="0"/>
              <a:t> </a:t>
            </a:r>
          </a:p>
          <a:p>
            <a:endParaRPr lang="en-AU" dirty="0"/>
          </a:p>
        </p:txBody>
      </p:sp>
      <p:sp>
        <p:nvSpPr>
          <p:cNvPr id="5" name="Rounded Rectangle 4"/>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Slide Number Placeholder 6"/>
          <p:cNvSpPr>
            <a:spLocks noGrp="1"/>
          </p:cNvSpPr>
          <p:nvPr>
            <p:ph type="sldNum" sz="quarter" idx="12"/>
          </p:nvPr>
        </p:nvSpPr>
        <p:spPr>
          <a:xfrm>
            <a:off x="5257800" y="8475138"/>
            <a:ext cx="1600200" cy="486833"/>
          </a:xfrm>
        </p:spPr>
        <p:txBody>
          <a:bodyPr/>
          <a:lstStyle/>
          <a:p>
            <a:fld id="{EA3C4FCC-0084-4774-8209-3E749797564A}" type="slidenum">
              <a:rPr lang="en-AU" smtClean="0"/>
              <a:pPr/>
              <a:t>8</a:t>
            </a:fld>
            <a:endParaRPr lang="en-AU" dirty="0"/>
          </a:p>
        </p:txBody>
      </p:sp>
      <p:pic>
        <p:nvPicPr>
          <p:cNvPr id="1026" name="Picture 2"/>
          <p:cNvPicPr>
            <a:picLocks noGrp="1" noChangeAspect="1" noChangeArrowheads="1"/>
          </p:cNvPicPr>
          <p:nvPr>
            <p:ph type="pic" idx="1"/>
          </p:nvPr>
        </p:nvPicPr>
        <p:blipFill>
          <a:blip r:embed="rId3" cstate="print"/>
          <a:srcRect/>
          <a:stretch>
            <a:fillRect/>
          </a:stretch>
        </p:blipFill>
        <p:spPr bwMode="auto">
          <a:xfrm>
            <a:off x="1340768" y="827584"/>
            <a:ext cx="4114800" cy="5486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600.JPG"/>
          <p:cNvPicPr>
            <a:picLocks noGrp="1" noChangeAspect="1"/>
          </p:cNvPicPr>
          <p:nvPr>
            <p:ph type="pic" idx="1"/>
          </p:nvPr>
        </p:nvPicPr>
        <p:blipFill>
          <a:blip r:embed="rId3" cstate="print"/>
          <a:srcRect/>
          <a:stretch>
            <a:fillRect/>
          </a:stretch>
        </p:blipFill>
        <p:spPr>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 Placeholder 3"/>
          <p:cNvSpPr>
            <a:spLocks noGrp="1"/>
          </p:cNvSpPr>
          <p:nvPr>
            <p:ph type="body" sz="half" idx="2"/>
          </p:nvPr>
        </p:nvSpPr>
        <p:spPr/>
        <p:txBody>
          <a:bodyPr>
            <a:normAutofit/>
          </a:bodyPr>
          <a:lstStyle/>
          <a:p>
            <a:pPr algn="ctr"/>
            <a:r>
              <a:rPr lang="en-AU" sz="2000" dirty="0" smtClean="0"/>
              <a:t>Put </a:t>
            </a:r>
            <a:r>
              <a:rPr lang="en-AU" sz="2000" dirty="0"/>
              <a:t>on mask and </a:t>
            </a:r>
            <a:r>
              <a:rPr lang="en-AU" sz="2000" dirty="0" smtClean="0"/>
              <a:t>then </a:t>
            </a:r>
            <a:r>
              <a:rPr lang="en-AU" sz="2000" dirty="0"/>
              <a:t>eye protection                             </a:t>
            </a:r>
          </a:p>
          <a:p>
            <a:endParaRPr lang="en-AU" dirty="0"/>
          </a:p>
        </p:txBody>
      </p:sp>
      <p:sp>
        <p:nvSpPr>
          <p:cNvPr id="5" name="Rounded Rectangle 4"/>
          <p:cNvSpPr/>
          <p:nvPr/>
        </p:nvSpPr>
        <p:spPr>
          <a:xfrm>
            <a:off x="188640" y="251520"/>
            <a:ext cx="6480720" cy="8640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Slide Number Placeholder 7"/>
          <p:cNvSpPr>
            <a:spLocks noGrp="1"/>
          </p:cNvSpPr>
          <p:nvPr>
            <p:ph type="sldNum" sz="quarter" idx="12"/>
          </p:nvPr>
        </p:nvSpPr>
        <p:spPr>
          <a:xfrm>
            <a:off x="5257800" y="8475138"/>
            <a:ext cx="1600200" cy="486833"/>
          </a:xfrm>
        </p:spPr>
        <p:txBody>
          <a:bodyPr/>
          <a:lstStyle/>
          <a:p>
            <a:fld id="{EA3C4FCC-0084-4774-8209-3E749797564A}" type="slidenum">
              <a:rPr lang="en-AU" smtClean="0"/>
              <a:pPr/>
              <a:t>9</a:t>
            </a:fld>
            <a:endParaRPr lang="en-A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707</TotalTime>
  <Words>922</Words>
  <Application>Microsoft Office PowerPoint</Application>
  <PresentationFormat>On-screen Show (4:3)</PresentationFormat>
  <Paragraphs>149</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HAND HYGIENE MOMENTS</vt:lpstr>
      <vt:lpstr>PowerPoint Presentation</vt:lpstr>
      <vt:lpstr>Moment 1</vt:lpstr>
      <vt:lpstr>PowerPoint Presentation</vt:lpstr>
      <vt:lpstr>PowerPoint Presentation</vt:lpstr>
      <vt:lpstr>MOMENT 4</vt:lpstr>
      <vt:lpstr>MOMENT 2 </vt:lpstr>
      <vt:lpstr>MOMENT 2</vt:lpstr>
      <vt:lpstr>PowerPoint Presentation</vt:lpstr>
      <vt:lpstr>MOMENT 3</vt:lpstr>
      <vt:lpstr>PowerPoint Presentation</vt:lpstr>
      <vt:lpstr>MOMENT 2</vt:lpstr>
      <vt:lpstr>PowerPoint Presentation</vt:lpstr>
      <vt:lpstr>PowerPoint Presentation</vt:lpstr>
      <vt:lpstr>PowerPoint Presentation</vt:lpstr>
      <vt:lpstr>PowerPoint Presentation</vt:lpstr>
      <vt:lpstr>MOMENT 3</vt:lpstr>
      <vt:lpstr>PowerPoint Presentation</vt:lpstr>
      <vt:lpstr>MOMENT 3</vt:lpstr>
      <vt:lpstr>PowerPoint Presentation</vt:lpstr>
      <vt:lpstr>MOMENT 5</vt:lpstr>
    </vt:vector>
  </TitlesOfParts>
  <Company>SSWAHS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ctnadmds</dc:creator>
  <cp:lastModifiedBy>havesy</cp:lastModifiedBy>
  <cp:revision>86</cp:revision>
  <dcterms:created xsi:type="dcterms:W3CDTF">2015-04-13T03:50:20Z</dcterms:created>
  <dcterms:modified xsi:type="dcterms:W3CDTF">2017-10-19T22:15:48Z</dcterms:modified>
</cp:coreProperties>
</file>