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4"/>
    <p:sldMasterId id="2147483892" r:id="rId5"/>
  </p:sldMasterIdLst>
  <p:notesMasterIdLst>
    <p:notesMasterId r:id="rId28"/>
  </p:notesMasterIdLst>
  <p:handoutMasterIdLst>
    <p:handoutMasterId r:id="rId29"/>
  </p:handoutMasterIdLst>
  <p:sldIdLst>
    <p:sldId id="403" r:id="rId6"/>
    <p:sldId id="378" r:id="rId7"/>
    <p:sldId id="399" r:id="rId8"/>
    <p:sldId id="380" r:id="rId9"/>
    <p:sldId id="400" r:id="rId10"/>
    <p:sldId id="416" r:id="rId11"/>
    <p:sldId id="417" r:id="rId12"/>
    <p:sldId id="418" r:id="rId13"/>
    <p:sldId id="381" r:id="rId14"/>
    <p:sldId id="404" r:id="rId15"/>
    <p:sldId id="409" r:id="rId16"/>
    <p:sldId id="405" r:id="rId17"/>
    <p:sldId id="406" r:id="rId18"/>
    <p:sldId id="401" r:id="rId19"/>
    <p:sldId id="389" r:id="rId20"/>
    <p:sldId id="392" r:id="rId21"/>
    <p:sldId id="393" r:id="rId22"/>
    <p:sldId id="420" r:id="rId23"/>
    <p:sldId id="421" r:id="rId24"/>
    <p:sldId id="395" r:id="rId25"/>
    <p:sldId id="415" r:id="rId26"/>
    <p:sldId id="413" r:id="rId27"/>
  </p:sldIdLst>
  <p:sldSz cx="9144000" cy="6858000" type="screen4x3"/>
  <p:notesSz cx="6797675" cy="9926638"/>
  <p:defaultTex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59A"/>
    <a:srgbClr val="1877DA"/>
    <a:srgbClr val="6699FF"/>
    <a:srgbClr val="D1E4F8"/>
    <a:srgbClr val="3399FF"/>
    <a:srgbClr val="FFFF00"/>
    <a:srgbClr val="33CCFF"/>
    <a:srgbClr val="FF8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4FA065-EB81-457E-96FB-736790872CD6}" v="3" dt="2022-03-25T06:18:51.171"/>
    <p1510:client id="{894CAEA6-E14B-ED86-6E33-1B76BCA11E78}" v="9" dt="2023-05-19T04:53:52.728"/>
    <p1510:client id="{9904379A-3BB2-096D-DEB1-9F98533C1B79}" v="4" dt="2023-05-01T05:56:28.2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763" autoAdjust="0"/>
  </p:normalViewPr>
  <p:slideViewPr>
    <p:cSldViewPr>
      <p:cViewPr varScale="1">
        <p:scale>
          <a:sx n="145" d="100"/>
          <a:sy n="145" d="100"/>
        </p:scale>
        <p:origin x="114" y="3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1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YAN, Kate" userId="S::ryankz@austin.org.au::93a9740c-6f18-4f14-b4e4-7b061c934f44" providerId="AD" clId="Web-{53C04407-D40E-E055-8F1E-D4608AB18538}"/>
    <pc:docChg chg="modSld">
      <pc:chgData name="RYAN, Kate" userId="S::ryankz@austin.org.au::93a9740c-6f18-4f14-b4e4-7b061c934f44" providerId="AD" clId="Web-{53C04407-D40E-E055-8F1E-D4608AB18538}" dt="2022-01-27T21:44:05.492" v="1" actId="20577"/>
      <pc:docMkLst>
        <pc:docMk/>
      </pc:docMkLst>
      <pc:sldChg chg="modSp">
        <pc:chgData name="RYAN, Kate" userId="S::ryankz@austin.org.au::93a9740c-6f18-4f14-b4e4-7b061c934f44" providerId="AD" clId="Web-{53C04407-D40E-E055-8F1E-D4608AB18538}" dt="2022-01-27T21:44:05.492" v="1" actId="20577"/>
        <pc:sldMkLst>
          <pc:docMk/>
          <pc:sldMk cId="0" sldId="399"/>
        </pc:sldMkLst>
        <pc:spChg chg="mod">
          <ac:chgData name="RYAN, Kate" userId="S::ryankz@austin.org.au::93a9740c-6f18-4f14-b4e4-7b061c934f44" providerId="AD" clId="Web-{53C04407-D40E-E055-8F1E-D4608AB18538}" dt="2022-01-27T21:44:05.492" v="1" actId="20577"/>
          <ac:spMkLst>
            <pc:docMk/>
            <pc:sldMk cId="0" sldId="399"/>
            <ac:spMk id="6147" creationId="{00000000-0000-0000-0000-000000000000}"/>
          </ac:spMkLst>
        </pc:spChg>
      </pc:sldChg>
    </pc:docChg>
  </pc:docChgLst>
  <pc:docChgLst>
    <pc:chgData name="RYAN, Kate" userId="S::ryankz@austin.org.au::93a9740c-6f18-4f14-b4e4-7b061c934f44" providerId="AD" clId="Web-{894CAEA6-E14B-ED86-6E33-1B76BCA11E78}"/>
    <pc:docChg chg="modSld">
      <pc:chgData name="RYAN, Kate" userId="S::ryankz@austin.org.au::93a9740c-6f18-4f14-b4e4-7b061c934f44" providerId="AD" clId="Web-{894CAEA6-E14B-ED86-6E33-1B76BCA11E78}" dt="2023-05-19T04:53:52.728" v="8" actId="20577"/>
      <pc:docMkLst>
        <pc:docMk/>
      </pc:docMkLst>
      <pc:sldChg chg="modSp">
        <pc:chgData name="RYAN, Kate" userId="S::ryankz@austin.org.au::93a9740c-6f18-4f14-b4e4-7b061c934f44" providerId="AD" clId="Web-{894CAEA6-E14B-ED86-6E33-1B76BCA11E78}" dt="2023-05-19T04:53:52.728" v="8" actId="20577"/>
        <pc:sldMkLst>
          <pc:docMk/>
          <pc:sldMk cId="0" sldId="413"/>
        </pc:sldMkLst>
        <pc:spChg chg="mod">
          <ac:chgData name="RYAN, Kate" userId="S::ryankz@austin.org.au::93a9740c-6f18-4f14-b4e4-7b061c934f44" providerId="AD" clId="Web-{894CAEA6-E14B-ED86-6E33-1B76BCA11E78}" dt="2023-05-19T04:53:52.728" v="8" actId="20577"/>
          <ac:spMkLst>
            <pc:docMk/>
            <pc:sldMk cId="0" sldId="413"/>
            <ac:spMk id="3" creationId="{00000000-0000-0000-0000-000000000000}"/>
          </ac:spMkLst>
        </pc:spChg>
      </pc:sldChg>
    </pc:docChg>
  </pc:docChgLst>
  <pc:docChgLst>
    <pc:chgData name="RYAN, Kate" userId="S::ryankz@austin.org.au::93a9740c-6f18-4f14-b4e4-7b061c934f44" providerId="AD" clId="Web-{9904379A-3BB2-096D-DEB1-9F98533C1B79}"/>
    <pc:docChg chg="modSld">
      <pc:chgData name="RYAN, Kate" userId="S::ryankz@austin.org.au::93a9740c-6f18-4f14-b4e4-7b061c934f44" providerId="AD" clId="Web-{9904379A-3BB2-096D-DEB1-9F98533C1B79}" dt="2023-05-01T05:56:28.210" v="3"/>
      <pc:docMkLst>
        <pc:docMk/>
      </pc:docMkLst>
      <pc:sldChg chg="modSp">
        <pc:chgData name="RYAN, Kate" userId="S::ryankz@austin.org.au::93a9740c-6f18-4f14-b4e4-7b061c934f44" providerId="AD" clId="Web-{9904379A-3BB2-096D-DEB1-9F98533C1B79}" dt="2023-05-01T05:56:28.210" v="3"/>
        <pc:sldMkLst>
          <pc:docMk/>
          <pc:sldMk cId="0" sldId="400"/>
        </pc:sldMkLst>
        <pc:spChg chg="mod ord">
          <ac:chgData name="RYAN, Kate" userId="S::ryankz@austin.org.au::93a9740c-6f18-4f14-b4e4-7b061c934f44" providerId="AD" clId="Web-{9904379A-3BB2-096D-DEB1-9F98533C1B79}" dt="2023-05-01T05:56:28.210" v="3"/>
          <ac:spMkLst>
            <pc:docMk/>
            <pc:sldMk cId="0" sldId="400"/>
            <ac:spMk id="368648" creationId="{00000000-0000-0000-0000-000000000000}"/>
          </ac:spMkLst>
        </pc:spChg>
        <pc:picChg chg="ord">
          <ac:chgData name="RYAN, Kate" userId="S::ryankz@austin.org.au::93a9740c-6f18-4f14-b4e4-7b061c934f44" providerId="AD" clId="Web-{9904379A-3BB2-096D-DEB1-9F98533C1B79}" dt="2023-05-01T05:50:13.634" v="0"/>
          <ac:picMkLst>
            <pc:docMk/>
            <pc:sldMk cId="0" sldId="400"/>
            <ac:picMk id="368651" creationId="{00000000-0000-0000-0000-000000000000}"/>
          </ac:picMkLst>
        </pc:picChg>
      </pc:sldChg>
    </pc:docChg>
  </pc:docChgLst>
  <pc:docChgLst>
    <pc:chgData name="Kate" userId="93a9740c-6f18-4f14-b4e4-7b061c934f44" providerId="ADAL" clId="{604FA065-EB81-457E-96FB-736790872CD6}"/>
    <pc:docChg chg="custSel modSld modMainMaster">
      <pc:chgData name="Kate" userId="93a9740c-6f18-4f14-b4e4-7b061c934f44" providerId="ADAL" clId="{604FA065-EB81-457E-96FB-736790872CD6}" dt="2022-03-25T06:19:02.893" v="10" actId="1076"/>
      <pc:docMkLst>
        <pc:docMk/>
      </pc:docMkLst>
      <pc:sldChg chg="addSp delSp modSp mod">
        <pc:chgData name="Kate" userId="93a9740c-6f18-4f14-b4e4-7b061c934f44" providerId="ADAL" clId="{604FA065-EB81-457E-96FB-736790872CD6}" dt="2022-03-25T06:19:02.893" v="10" actId="1076"/>
        <pc:sldMkLst>
          <pc:docMk/>
          <pc:sldMk cId="0" sldId="403"/>
        </pc:sldMkLst>
        <pc:picChg chg="add mod">
          <ac:chgData name="Kate" userId="93a9740c-6f18-4f14-b4e4-7b061c934f44" providerId="ADAL" clId="{604FA065-EB81-457E-96FB-736790872CD6}" dt="2022-03-25T06:19:02.893" v="10" actId="1076"/>
          <ac:picMkLst>
            <pc:docMk/>
            <pc:sldMk cId="0" sldId="403"/>
            <ac:picMk id="3" creationId="{05D227DE-F27E-452C-8A79-57F13E645FCC}"/>
          </ac:picMkLst>
        </pc:picChg>
        <pc:picChg chg="del">
          <ac:chgData name="Kate" userId="93a9740c-6f18-4f14-b4e4-7b061c934f44" providerId="ADAL" clId="{604FA065-EB81-457E-96FB-736790872CD6}" dt="2022-03-25T06:15:00.339" v="2" actId="478"/>
          <ac:picMkLst>
            <pc:docMk/>
            <pc:sldMk cId="0" sldId="403"/>
            <ac:picMk id="5" creationId="{00000000-0000-0000-0000-000000000000}"/>
          </ac:picMkLst>
        </pc:picChg>
      </pc:sldChg>
      <pc:sldMasterChg chg="addSp modSp mod modSldLayout">
        <pc:chgData name="Kate" userId="93a9740c-6f18-4f14-b4e4-7b061c934f44" providerId="ADAL" clId="{604FA065-EB81-457E-96FB-736790872CD6}" dt="2022-03-25T06:17:02.641" v="5" actId="208"/>
        <pc:sldMasterMkLst>
          <pc:docMk/>
          <pc:sldMasterMk cId="0" sldId="2147483652"/>
        </pc:sldMasterMkLst>
        <pc:spChg chg="add mod">
          <ac:chgData name="Kate" userId="93a9740c-6f18-4f14-b4e4-7b061c934f44" providerId="ADAL" clId="{604FA065-EB81-457E-96FB-736790872CD6}" dt="2022-03-25T06:17:02.641" v="5" actId="208"/>
          <ac:spMkLst>
            <pc:docMk/>
            <pc:sldMasterMk cId="0" sldId="2147483652"/>
            <ac:spMk id="2" creationId="{22E0743D-279D-4BC7-942F-6632B5321422}"/>
          </ac:spMkLst>
        </pc:spChg>
        <pc:sldLayoutChg chg="addSp delSp modSp">
          <pc:chgData name="Kate" userId="93a9740c-6f18-4f14-b4e4-7b061c934f44" providerId="ADAL" clId="{604FA065-EB81-457E-96FB-736790872CD6}" dt="2022-01-31T08:33:14.099" v="1"/>
          <pc:sldLayoutMkLst>
            <pc:docMk/>
            <pc:sldMasterMk cId="0" sldId="2147483652"/>
            <pc:sldLayoutMk cId="0" sldId="2147483891"/>
          </pc:sldLayoutMkLst>
          <pc:spChg chg="add del mod">
            <ac:chgData name="Kate" userId="93a9740c-6f18-4f14-b4e4-7b061c934f44" providerId="ADAL" clId="{604FA065-EB81-457E-96FB-736790872CD6}" dt="2022-01-31T08:33:14.099" v="1"/>
            <ac:spMkLst>
              <pc:docMk/>
              <pc:sldMasterMk cId="0" sldId="2147483652"/>
              <pc:sldLayoutMk cId="0" sldId="2147483891"/>
              <ac:spMk id="4" creationId="{1321F288-A7FE-42A1-A3F2-B7FA5B039F2B}"/>
            </ac:spMkLst>
          </pc:spChg>
          <pc:spChg chg="add del mod">
            <ac:chgData name="Kate" userId="93a9740c-6f18-4f14-b4e4-7b061c934f44" providerId="ADAL" clId="{604FA065-EB81-457E-96FB-736790872CD6}" dt="2022-01-31T08:33:14.099" v="1"/>
            <ac:spMkLst>
              <pc:docMk/>
              <pc:sldMasterMk cId="0" sldId="2147483652"/>
              <pc:sldLayoutMk cId="0" sldId="2147483891"/>
              <ac:spMk id="5" creationId="{BF5A4127-47BE-44C6-B3FA-BAEBEB374746}"/>
            </ac:spMkLst>
          </pc:spChg>
          <pc:spChg chg="add del mod">
            <ac:chgData name="Kate" userId="93a9740c-6f18-4f14-b4e4-7b061c934f44" providerId="ADAL" clId="{604FA065-EB81-457E-96FB-736790872CD6}" dt="2022-01-31T08:33:14.099" v="1"/>
            <ac:spMkLst>
              <pc:docMk/>
              <pc:sldMasterMk cId="0" sldId="2147483652"/>
              <pc:sldLayoutMk cId="0" sldId="2147483891"/>
              <ac:spMk id="6" creationId="{3B4134F4-8261-4833-9524-B08E71FC6118}"/>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913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AU"/>
          </a:p>
        </p:txBody>
      </p:sp>
      <p:sp>
        <p:nvSpPr>
          <p:cNvPr id="219139"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AU"/>
          </a:p>
        </p:txBody>
      </p:sp>
      <p:sp>
        <p:nvSpPr>
          <p:cNvPr id="219140"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AU"/>
          </a:p>
        </p:txBody>
      </p:sp>
      <p:sp>
        <p:nvSpPr>
          <p:cNvPr id="219141"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088E04E5-3497-43B1-B497-B7284C01A372}" type="slidenum">
              <a:rPr lang="en-AU"/>
              <a:pPr>
                <a:defRPr/>
              </a:pPr>
              <a:t>‹#›</a:t>
            </a:fld>
            <a:endParaRPr lang="en-AU"/>
          </a:p>
        </p:txBody>
      </p:sp>
    </p:spTree>
    <p:extLst>
      <p:ext uri="{BB962C8B-B14F-4D97-AF65-F5344CB8AC3E}">
        <p14:creationId xmlns:p14="http://schemas.microsoft.com/office/powerpoint/2010/main" val="1917487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AU"/>
          </a:p>
        </p:txBody>
      </p:sp>
      <p:sp>
        <p:nvSpPr>
          <p:cNvPr id="3075"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AU"/>
          </a:p>
        </p:txBody>
      </p:sp>
      <p:sp>
        <p:nvSpPr>
          <p:cNvPr id="24580"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3078"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AU"/>
          </a:p>
        </p:txBody>
      </p:sp>
      <p:sp>
        <p:nvSpPr>
          <p:cNvPr id="3079"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549F68CF-6594-490F-9F67-BF2BA97DBFAE}" type="slidenum">
              <a:rPr lang="en-AU"/>
              <a:pPr>
                <a:defRPr/>
              </a:pPr>
              <a:t>‹#›</a:t>
            </a:fld>
            <a:endParaRPr lang="en-AU"/>
          </a:p>
        </p:txBody>
      </p:sp>
    </p:spTree>
    <p:extLst>
      <p:ext uri="{BB962C8B-B14F-4D97-AF65-F5344CB8AC3E}">
        <p14:creationId xmlns:p14="http://schemas.microsoft.com/office/powerpoint/2010/main" val="16999967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FB74740-2895-4018-AA97-F36AFD52E866}" type="slidenum">
              <a:rPr lang="en-AU" smtClean="0"/>
              <a:pPr/>
              <a:t>1</a:t>
            </a:fld>
            <a:endParaRPr lang="en-AU"/>
          </a:p>
        </p:txBody>
      </p:sp>
      <p:sp>
        <p:nvSpPr>
          <p:cNvPr id="20483" name="Rectangle 2"/>
          <p:cNvSpPr>
            <a:spLocks noGrp="1" noRot="1" noChangeAspect="1" noChangeArrowheads="1" noTextEdit="1"/>
          </p:cNvSpPr>
          <p:nvPr>
            <p:ph type="sldImg"/>
          </p:nvPr>
        </p:nvSpPr>
        <p:spPr>
          <a:xfrm>
            <a:off x="919163" y="744538"/>
            <a:ext cx="4960937" cy="3721100"/>
          </a:xfrm>
          <a:ln/>
        </p:spPr>
      </p:sp>
      <p:sp>
        <p:nvSpPr>
          <p:cNvPr id="20484" name="Rectangle 3"/>
          <p:cNvSpPr>
            <a:spLocks noGrp="1" noChangeArrowheads="1"/>
          </p:cNvSpPr>
          <p:nvPr>
            <p:ph type="body" idx="1"/>
          </p:nvPr>
        </p:nvSpPr>
        <p:spPr>
          <a:xfrm>
            <a:off x="906463" y="4713288"/>
            <a:ext cx="4984750" cy="4468812"/>
          </a:xfrm>
          <a:noFill/>
          <a:ln/>
        </p:spPr>
        <p:txBody>
          <a:bodyPr/>
          <a:lstStyle/>
          <a:p>
            <a:pPr eaLnBrk="1" hangingPunct="1"/>
            <a:endParaRPr lang="en-US"/>
          </a:p>
        </p:txBody>
      </p:sp>
    </p:spTree>
    <p:extLst>
      <p:ext uri="{BB962C8B-B14F-4D97-AF65-F5344CB8AC3E}">
        <p14:creationId xmlns:p14="http://schemas.microsoft.com/office/powerpoint/2010/main" val="664924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1AF4CB0-04A1-4A59-9719-62DE31ADE97E}" type="slidenum">
              <a:rPr lang="en-AU" smtClean="0"/>
              <a:pPr/>
              <a:t>20</a:t>
            </a:fld>
            <a:endParaRPr lang="en-AU"/>
          </a:p>
        </p:txBody>
      </p:sp>
      <p:sp>
        <p:nvSpPr>
          <p:cNvPr id="41987" name="Rectangle 2"/>
          <p:cNvSpPr>
            <a:spLocks noGrp="1" noRot="1" noChangeAspect="1" noChangeArrowheads="1" noTextEdit="1"/>
          </p:cNvSpPr>
          <p:nvPr>
            <p:ph type="sldImg"/>
          </p:nvPr>
        </p:nvSpPr>
        <p:spPr>
          <a:xfrm>
            <a:off x="917575" y="744538"/>
            <a:ext cx="4962525" cy="3722687"/>
          </a:xfrm>
          <a:ln/>
        </p:spPr>
      </p:sp>
      <p:sp>
        <p:nvSpPr>
          <p:cNvPr id="4198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397764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1AF4CB0-04A1-4A59-9719-62DE31ADE97E}" type="slidenum">
              <a:rPr lang="en-AU" smtClean="0"/>
              <a:pPr/>
              <a:t>21</a:t>
            </a:fld>
            <a:endParaRPr lang="en-AU"/>
          </a:p>
        </p:txBody>
      </p:sp>
      <p:sp>
        <p:nvSpPr>
          <p:cNvPr id="41987" name="Rectangle 2"/>
          <p:cNvSpPr>
            <a:spLocks noGrp="1" noRot="1" noChangeAspect="1" noChangeArrowheads="1" noTextEdit="1"/>
          </p:cNvSpPr>
          <p:nvPr>
            <p:ph type="sldImg"/>
          </p:nvPr>
        </p:nvSpPr>
        <p:spPr>
          <a:xfrm>
            <a:off x="917575" y="744538"/>
            <a:ext cx="4962525" cy="3722687"/>
          </a:xfrm>
          <a:ln/>
        </p:spPr>
      </p:sp>
      <p:sp>
        <p:nvSpPr>
          <p:cNvPr id="4198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397764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r>
              <a:rPr lang="en-AU" dirty="0"/>
              <a:t>Add link to blood and guts video</a:t>
            </a:r>
          </a:p>
        </p:txBody>
      </p:sp>
      <p:sp>
        <p:nvSpPr>
          <p:cNvPr id="4" name="Slide Number Placeholder 3"/>
          <p:cNvSpPr>
            <a:spLocks noGrp="1"/>
          </p:cNvSpPr>
          <p:nvPr>
            <p:ph type="sldNum" sz="quarter" idx="10"/>
          </p:nvPr>
        </p:nvSpPr>
        <p:spPr/>
        <p:txBody>
          <a:bodyPr/>
          <a:lstStyle/>
          <a:p>
            <a:pPr>
              <a:defRPr/>
            </a:pPr>
            <a:fld id="{549F68CF-6594-490F-9F67-BF2BA97DBFAE}" type="slidenum">
              <a:rPr lang="en-AU" smtClean="0"/>
              <a:pPr>
                <a:defRPr/>
              </a:pPr>
              <a:t>3</a:t>
            </a:fld>
            <a:endParaRPr lang="en-AU"/>
          </a:p>
        </p:txBody>
      </p:sp>
    </p:spTree>
    <p:extLst>
      <p:ext uri="{BB962C8B-B14F-4D97-AF65-F5344CB8AC3E}">
        <p14:creationId xmlns:p14="http://schemas.microsoft.com/office/powerpoint/2010/main" val="3426842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917575" y="744538"/>
            <a:ext cx="4962525" cy="3722687"/>
          </a:xfrm>
          <a:ln/>
        </p:spPr>
      </p:sp>
      <p:sp>
        <p:nvSpPr>
          <p:cNvPr id="27651" name="Notes Placeholder 2"/>
          <p:cNvSpPr>
            <a:spLocks noGrp="1"/>
          </p:cNvSpPr>
          <p:nvPr>
            <p:ph type="body" idx="1"/>
          </p:nvPr>
        </p:nvSpPr>
        <p:spPr>
          <a:noFill/>
          <a:ln/>
        </p:spPr>
        <p:txBody>
          <a:bodyPr/>
          <a:lstStyle/>
          <a:p>
            <a:r>
              <a:rPr lang="en-AU"/>
              <a:t>Alcohol based  hand hygiene programs have been shown to improve hand hygiene compliance and reduce HAIs in observational studies in Geneva and Melbourne.</a:t>
            </a:r>
          </a:p>
          <a:p>
            <a:endParaRPr lang="en-AU"/>
          </a:p>
          <a:p>
            <a:r>
              <a:rPr lang="en-AU"/>
              <a:t>The 1980s represented a landmark in the evolution of concepts of hand hygiene in health care. 1980s first national hh guidelines. 1995-1996 CDC/HICPAC recommended either soap and water or ABHR for hh after leaving rooms of patients with MDRO. 2002 HICPAC recommended ABHR as the standard of care for hh except in particular situations.</a:t>
            </a:r>
          </a:p>
          <a:p>
            <a:endParaRPr lang="en-AU"/>
          </a:p>
        </p:txBody>
      </p:sp>
      <p:sp>
        <p:nvSpPr>
          <p:cNvPr id="27652" name="Slide Number Placeholder 3"/>
          <p:cNvSpPr>
            <a:spLocks noGrp="1"/>
          </p:cNvSpPr>
          <p:nvPr>
            <p:ph type="sldNum" sz="quarter" idx="5"/>
          </p:nvPr>
        </p:nvSpPr>
        <p:spPr>
          <a:noFill/>
        </p:spPr>
        <p:txBody>
          <a:bodyPr/>
          <a:lstStyle/>
          <a:p>
            <a:fld id="{98D656BE-B980-4707-BA08-023512085929}" type="slidenum">
              <a:rPr lang="en-AU" smtClean="0"/>
              <a:pPr/>
              <a:t>4</a:t>
            </a:fld>
            <a:endParaRPr lang="en-AU"/>
          </a:p>
        </p:txBody>
      </p:sp>
    </p:spTree>
    <p:extLst>
      <p:ext uri="{BB962C8B-B14F-4D97-AF65-F5344CB8AC3E}">
        <p14:creationId xmlns:p14="http://schemas.microsoft.com/office/powerpoint/2010/main" val="3188782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0A817CA-4047-44E7-AFDA-A93A0E0A8570}" type="slidenum">
              <a:rPr lang="en-AU" smtClean="0"/>
              <a:pPr/>
              <a:t>5</a:t>
            </a:fld>
            <a:endParaRPr lang="en-AU"/>
          </a:p>
        </p:txBody>
      </p:sp>
      <p:sp>
        <p:nvSpPr>
          <p:cNvPr id="28675" name="Rectangle 2"/>
          <p:cNvSpPr>
            <a:spLocks noGrp="1" noRot="1" noChangeAspect="1" noChangeArrowheads="1" noTextEdit="1"/>
          </p:cNvSpPr>
          <p:nvPr>
            <p:ph type="sldImg"/>
          </p:nvPr>
        </p:nvSpPr>
        <p:spPr>
          <a:xfrm>
            <a:off x="917575" y="744538"/>
            <a:ext cx="4962525" cy="3722687"/>
          </a:xfrm>
          <a:ln/>
        </p:spPr>
      </p:sp>
      <p:sp>
        <p:nvSpPr>
          <p:cNvPr id="28676" name="Rectangle 3"/>
          <p:cNvSpPr>
            <a:spLocks noGrp="1" noChangeArrowheads="1"/>
          </p:cNvSpPr>
          <p:nvPr>
            <p:ph type="body" idx="1"/>
          </p:nvPr>
        </p:nvSpPr>
        <p:spPr>
          <a:noFill/>
          <a:ln/>
        </p:spPr>
        <p:txBody>
          <a:bodyPr/>
          <a:lstStyle/>
          <a:p>
            <a:pPr eaLnBrk="1" hangingPunct="1"/>
            <a:r>
              <a:rPr lang="en-AU"/>
              <a:t>This is the original paper produced by Didier Pittet et al on there HH program. Lindsay Grayson spend 6 months on sabbatical with Didder Pittet in Geneva and came back convinced this program could easily be adapted here to help over the issues that they were having at the Austin with MRSA in particular</a:t>
            </a:r>
          </a:p>
        </p:txBody>
      </p:sp>
    </p:spTree>
    <p:extLst>
      <p:ext uri="{BB962C8B-B14F-4D97-AF65-F5344CB8AC3E}">
        <p14:creationId xmlns:p14="http://schemas.microsoft.com/office/powerpoint/2010/main" val="3464024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917575" y="744538"/>
            <a:ext cx="4962525" cy="3722687"/>
          </a:xfrm>
          <a:ln/>
        </p:spPr>
      </p:sp>
      <p:sp>
        <p:nvSpPr>
          <p:cNvPr id="29699" name="Notes Placeholder 2"/>
          <p:cNvSpPr>
            <a:spLocks noGrp="1"/>
          </p:cNvSpPr>
          <p:nvPr>
            <p:ph type="body" idx="1"/>
          </p:nvPr>
        </p:nvSpPr>
        <p:spPr>
          <a:noFill/>
          <a:ln/>
        </p:spPr>
        <p:txBody>
          <a:bodyPr/>
          <a:lstStyle/>
          <a:p>
            <a:r>
              <a:rPr lang="en-AU"/>
              <a:t>HH Baseline 20%, 53% at 12 months</a:t>
            </a:r>
          </a:p>
          <a:p>
            <a:pPr eaLnBrk="1" hangingPunct="1">
              <a:lnSpc>
                <a:spcPct val="90000"/>
              </a:lnSpc>
            </a:pPr>
            <a:endParaRPr lang="en-AU" sz="2000"/>
          </a:p>
          <a:p>
            <a:endParaRPr lang="en-AU"/>
          </a:p>
        </p:txBody>
      </p:sp>
      <p:sp>
        <p:nvSpPr>
          <p:cNvPr id="29700" name="Slide Number Placeholder 3"/>
          <p:cNvSpPr>
            <a:spLocks noGrp="1"/>
          </p:cNvSpPr>
          <p:nvPr>
            <p:ph type="sldNum" sz="quarter" idx="5"/>
          </p:nvPr>
        </p:nvSpPr>
        <p:spPr>
          <a:noFill/>
        </p:spPr>
        <p:txBody>
          <a:bodyPr/>
          <a:lstStyle/>
          <a:p>
            <a:fld id="{873076A5-C572-4B0B-8AA8-5AC9309280BB}" type="slidenum">
              <a:rPr lang="en-AU" smtClean="0"/>
              <a:pPr/>
              <a:t>9</a:t>
            </a:fld>
            <a:endParaRPr lang="en-AU"/>
          </a:p>
        </p:txBody>
      </p:sp>
    </p:spTree>
    <p:extLst>
      <p:ext uri="{BB962C8B-B14F-4D97-AF65-F5344CB8AC3E}">
        <p14:creationId xmlns:p14="http://schemas.microsoft.com/office/powerpoint/2010/main" val="1652390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18F0CB82-7318-F648-A792-5AD0D4F3D350}" type="slidenum">
              <a:rPr lang="en-US" smtClean="0"/>
              <a:pPr/>
              <a:t>10</a:t>
            </a:fld>
            <a:endParaRPr lang="en-US"/>
          </a:p>
        </p:txBody>
      </p:sp>
    </p:spTree>
    <p:extLst>
      <p:ext uri="{BB962C8B-B14F-4D97-AF65-F5344CB8AC3E}">
        <p14:creationId xmlns:p14="http://schemas.microsoft.com/office/powerpoint/2010/main" val="3732879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F91A63E2-A9D9-4DE0-86B9-03658FC01A90}" type="slidenum">
              <a:rPr lang="en-AU" smtClean="0"/>
              <a:pPr/>
              <a:t>15</a:t>
            </a:fld>
            <a:endParaRPr lang="en-AU"/>
          </a:p>
        </p:txBody>
      </p:sp>
      <p:sp>
        <p:nvSpPr>
          <p:cNvPr id="36867" name="Rectangle 2"/>
          <p:cNvSpPr>
            <a:spLocks noGrp="1" noRot="1" noChangeAspect="1" noChangeArrowheads="1" noTextEdit="1"/>
          </p:cNvSpPr>
          <p:nvPr>
            <p:ph type="sldImg"/>
          </p:nvPr>
        </p:nvSpPr>
        <p:spPr>
          <a:xfrm>
            <a:off x="917575" y="744538"/>
            <a:ext cx="4962525" cy="3722687"/>
          </a:xfrm>
          <a:ln/>
        </p:spPr>
      </p:sp>
      <p:sp>
        <p:nvSpPr>
          <p:cNvPr id="36868" name="Rectangle 3"/>
          <p:cNvSpPr>
            <a:spLocks noGrp="1" noChangeArrowheads="1"/>
          </p:cNvSpPr>
          <p:nvPr>
            <p:ph type="body" idx="1"/>
          </p:nvPr>
        </p:nvSpPr>
        <p:spPr>
          <a:noFill/>
          <a:ln/>
        </p:spPr>
        <p:txBody>
          <a:bodyPr/>
          <a:lstStyle/>
          <a:p>
            <a:pPr eaLnBrk="1" hangingPunct="1"/>
            <a:r>
              <a:rPr lang="en-AU"/>
              <a:t>With any program there will be challenges and this is no exception. Although hand hygiene sounds easy this is really a hard sell</a:t>
            </a:r>
          </a:p>
        </p:txBody>
      </p:sp>
    </p:spTree>
    <p:extLst>
      <p:ext uri="{BB962C8B-B14F-4D97-AF65-F5344CB8AC3E}">
        <p14:creationId xmlns:p14="http://schemas.microsoft.com/office/powerpoint/2010/main" val="574075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CE8290C4-D0B3-47B6-A0C0-E579544FE6EF}" type="slidenum">
              <a:rPr lang="en-AU" smtClean="0"/>
              <a:pPr/>
              <a:t>16</a:t>
            </a:fld>
            <a:endParaRPr lang="en-AU"/>
          </a:p>
        </p:txBody>
      </p:sp>
      <p:sp>
        <p:nvSpPr>
          <p:cNvPr id="38915" name="Rectangle 2"/>
          <p:cNvSpPr>
            <a:spLocks noGrp="1" noRot="1" noChangeAspect="1" noChangeArrowheads="1" noTextEdit="1"/>
          </p:cNvSpPr>
          <p:nvPr>
            <p:ph type="sldImg"/>
          </p:nvPr>
        </p:nvSpPr>
        <p:spPr>
          <a:xfrm>
            <a:off x="917575" y="744538"/>
            <a:ext cx="4962525" cy="3722687"/>
          </a:xfrm>
          <a:ln/>
        </p:spPr>
      </p:sp>
      <p:sp>
        <p:nvSpPr>
          <p:cNvPr id="38916" name="Rectangle 3"/>
          <p:cNvSpPr>
            <a:spLocks noGrp="1" noChangeArrowheads="1"/>
          </p:cNvSpPr>
          <p:nvPr>
            <p:ph type="body" idx="1"/>
          </p:nvPr>
        </p:nvSpPr>
        <p:spPr>
          <a:noFill/>
          <a:ln/>
        </p:spPr>
        <p:txBody>
          <a:bodyPr/>
          <a:lstStyle/>
          <a:p>
            <a:pPr eaLnBrk="1" hangingPunct="1"/>
            <a:r>
              <a:rPr lang="en-AU" dirty="0"/>
              <a:t>It might be public perception that if you have 100% HHC then it results in a 0% HAI rate, however we all know that isn’t true</a:t>
            </a:r>
          </a:p>
          <a:p>
            <a:pPr eaLnBrk="1" hangingPunct="1"/>
            <a:r>
              <a:rPr lang="en-AU" dirty="0"/>
              <a:t>We know that HH is not the only issue that will give pts an infection.</a:t>
            </a:r>
          </a:p>
        </p:txBody>
      </p:sp>
    </p:spTree>
    <p:extLst>
      <p:ext uri="{BB962C8B-B14F-4D97-AF65-F5344CB8AC3E}">
        <p14:creationId xmlns:p14="http://schemas.microsoft.com/office/powerpoint/2010/main" val="3222930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EE924AA1-5901-4D0A-8681-D1A1D270B032}" type="slidenum">
              <a:rPr lang="en-AU" smtClean="0"/>
              <a:pPr/>
              <a:t>17</a:t>
            </a:fld>
            <a:endParaRPr lang="en-AU"/>
          </a:p>
        </p:txBody>
      </p:sp>
      <p:sp>
        <p:nvSpPr>
          <p:cNvPr id="39939" name="Rectangle 2"/>
          <p:cNvSpPr>
            <a:spLocks noGrp="1" noRot="1" noChangeAspect="1" noChangeArrowheads="1" noTextEdit="1"/>
          </p:cNvSpPr>
          <p:nvPr>
            <p:ph type="sldImg"/>
          </p:nvPr>
        </p:nvSpPr>
        <p:spPr>
          <a:xfrm>
            <a:off x="917575" y="744538"/>
            <a:ext cx="4962525" cy="3722687"/>
          </a:xfrm>
          <a:ln/>
        </p:spPr>
      </p:sp>
      <p:sp>
        <p:nvSpPr>
          <p:cNvPr id="39940" name="Rectangle 3"/>
          <p:cNvSpPr>
            <a:spLocks noGrp="1" noChangeArrowheads="1"/>
          </p:cNvSpPr>
          <p:nvPr>
            <p:ph type="body" idx="1"/>
          </p:nvPr>
        </p:nvSpPr>
        <p:spPr>
          <a:noFill/>
          <a:ln/>
        </p:spPr>
        <p:txBody>
          <a:bodyPr/>
          <a:lstStyle/>
          <a:p>
            <a:pPr eaLnBrk="1" hangingPunct="1"/>
            <a:r>
              <a:rPr lang="en-AU" dirty="0"/>
              <a:t>But we do know that there is window of opportunity where you can have the most effect with this program</a:t>
            </a:r>
          </a:p>
        </p:txBody>
      </p:sp>
    </p:spTree>
    <p:extLst>
      <p:ext uri="{BB962C8B-B14F-4D97-AF65-F5344CB8AC3E}">
        <p14:creationId xmlns:p14="http://schemas.microsoft.com/office/powerpoint/2010/main" val="1273315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a:p>
        </p:txBody>
      </p:sp>
      <p:sp>
        <p:nvSpPr>
          <p:cNvPr id="4" name="Rectangle 33"/>
          <p:cNvSpPr>
            <a:spLocks noGrp="1" noChangeArrowheads="1"/>
          </p:cNvSpPr>
          <p:nvPr>
            <p:ph type="dt" sz="half" idx="10"/>
          </p:nvPr>
        </p:nvSpPr>
        <p:spPr>
          <a:ln/>
        </p:spPr>
        <p:txBody>
          <a:bodyPr/>
          <a:lstStyle>
            <a:lvl1pPr>
              <a:defRPr/>
            </a:lvl1pPr>
          </a:lstStyle>
          <a:p>
            <a:pPr>
              <a:defRPr/>
            </a:pPr>
            <a:endParaRPr lang="en-AU"/>
          </a:p>
        </p:txBody>
      </p:sp>
      <p:sp>
        <p:nvSpPr>
          <p:cNvPr id="5" name="Rectangle 34"/>
          <p:cNvSpPr>
            <a:spLocks noGrp="1" noChangeArrowheads="1"/>
          </p:cNvSpPr>
          <p:nvPr>
            <p:ph type="ftr" sz="quarter" idx="11"/>
          </p:nvPr>
        </p:nvSpPr>
        <p:spPr>
          <a:ln/>
        </p:spPr>
        <p:txBody>
          <a:bodyPr/>
          <a:lstStyle>
            <a:lvl1pPr>
              <a:defRPr/>
            </a:lvl1pPr>
          </a:lstStyle>
          <a:p>
            <a:pPr>
              <a:defRPr/>
            </a:pPr>
            <a:endParaRPr lang="en-AU"/>
          </a:p>
        </p:txBody>
      </p:sp>
      <p:sp>
        <p:nvSpPr>
          <p:cNvPr id="6" name="Rectangle 35"/>
          <p:cNvSpPr>
            <a:spLocks noGrp="1" noChangeArrowheads="1"/>
          </p:cNvSpPr>
          <p:nvPr>
            <p:ph type="sldNum" sz="quarter" idx="12"/>
          </p:nvPr>
        </p:nvSpPr>
        <p:spPr>
          <a:ln/>
        </p:spPr>
        <p:txBody>
          <a:bodyPr/>
          <a:lstStyle>
            <a:lvl1pPr>
              <a:defRPr/>
            </a:lvl1pPr>
          </a:lstStyle>
          <a:p>
            <a:pPr>
              <a:defRPr/>
            </a:pPr>
            <a:fld id="{DD6EFF3B-889B-4510-9A7B-6D4A5DD2F409}" type="slidenum">
              <a:rPr lang="en-AU"/>
              <a:pPr>
                <a:defRPr/>
              </a:pPr>
              <a:t>‹#›</a:t>
            </a:fld>
            <a:endParaRPr lang="en-AU"/>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33"/>
          <p:cNvSpPr>
            <a:spLocks noGrp="1" noChangeArrowheads="1"/>
          </p:cNvSpPr>
          <p:nvPr>
            <p:ph type="dt" sz="half" idx="10"/>
          </p:nvPr>
        </p:nvSpPr>
        <p:spPr>
          <a:ln/>
        </p:spPr>
        <p:txBody>
          <a:bodyPr/>
          <a:lstStyle>
            <a:lvl1pPr>
              <a:defRPr/>
            </a:lvl1pPr>
          </a:lstStyle>
          <a:p>
            <a:pPr>
              <a:defRPr/>
            </a:pPr>
            <a:endParaRPr lang="en-AU"/>
          </a:p>
        </p:txBody>
      </p:sp>
      <p:sp>
        <p:nvSpPr>
          <p:cNvPr id="5" name="Rectangle 34"/>
          <p:cNvSpPr>
            <a:spLocks noGrp="1" noChangeArrowheads="1"/>
          </p:cNvSpPr>
          <p:nvPr>
            <p:ph type="ftr" sz="quarter" idx="11"/>
          </p:nvPr>
        </p:nvSpPr>
        <p:spPr>
          <a:ln/>
        </p:spPr>
        <p:txBody>
          <a:bodyPr/>
          <a:lstStyle>
            <a:lvl1pPr>
              <a:defRPr/>
            </a:lvl1pPr>
          </a:lstStyle>
          <a:p>
            <a:pPr>
              <a:defRPr/>
            </a:pPr>
            <a:endParaRPr lang="en-AU"/>
          </a:p>
        </p:txBody>
      </p:sp>
      <p:sp>
        <p:nvSpPr>
          <p:cNvPr id="6" name="Rectangle 35"/>
          <p:cNvSpPr>
            <a:spLocks noGrp="1" noChangeArrowheads="1"/>
          </p:cNvSpPr>
          <p:nvPr>
            <p:ph type="sldNum" sz="quarter" idx="12"/>
          </p:nvPr>
        </p:nvSpPr>
        <p:spPr>
          <a:ln/>
        </p:spPr>
        <p:txBody>
          <a:bodyPr/>
          <a:lstStyle>
            <a:lvl1pPr>
              <a:defRPr/>
            </a:lvl1pPr>
          </a:lstStyle>
          <a:p>
            <a:pPr>
              <a:defRPr/>
            </a:pPr>
            <a:fld id="{64F1D34B-F934-4594-97F9-696528236A31}" type="slidenum">
              <a:rPr lang="en-AU"/>
              <a:pPr>
                <a:defRPr/>
              </a:pPr>
              <a:t>‹#›</a:t>
            </a:fld>
            <a:endParaRPr lang="en-A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0"/>
            <a:ext cx="2209800" cy="5938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0" y="0"/>
            <a:ext cx="6478588" cy="5938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33"/>
          <p:cNvSpPr>
            <a:spLocks noGrp="1" noChangeArrowheads="1"/>
          </p:cNvSpPr>
          <p:nvPr>
            <p:ph type="dt" sz="half" idx="10"/>
          </p:nvPr>
        </p:nvSpPr>
        <p:spPr>
          <a:ln/>
        </p:spPr>
        <p:txBody>
          <a:bodyPr/>
          <a:lstStyle>
            <a:lvl1pPr>
              <a:defRPr/>
            </a:lvl1pPr>
          </a:lstStyle>
          <a:p>
            <a:pPr>
              <a:defRPr/>
            </a:pPr>
            <a:endParaRPr lang="en-AU"/>
          </a:p>
        </p:txBody>
      </p:sp>
      <p:sp>
        <p:nvSpPr>
          <p:cNvPr id="5" name="Rectangle 34"/>
          <p:cNvSpPr>
            <a:spLocks noGrp="1" noChangeArrowheads="1"/>
          </p:cNvSpPr>
          <p:nvPr>
            <p:ph type="ftr" sz="quarter" idx="11"/>
          </p:nvPr>
        </p:nvSpPr>
        <p:spPr>
          <a:ln/>
        </p:spPr>
        <p:txBody>
          <a:bodyPr/>
          <a:lstStyle>
            <a:lvl1pPr>
              <a:defRPr/>
            </a:lvl1pPr>
          </a:lstStyle>
          <a:p>
            <a:pPr>
              <a:defRPr/>
            </a:pPr>
            <a:endParaRPr lang="en-AU"/>
          </a:p>
        </p:txBody>
      </p:sp>
      <p:sp>
        <p:nvSpPr>
          <p:cNvPr id="6" name="Rectangle 35"/>
          <p:cNvSpPr>
            <a:spLocks noGrp="1" noChangeArrowheads="1"/>
          </p:cNvSpPr>
          <p:nvPr>
            <p:ph type="sldNum" sz="quarter" idx="12"/>
          </p:nvPr>
        </p:nvSpPr>
        <p:spPr>
          <a:ln/>
        </p:spPr>
        <p:txBody>
          <a:bodyPr/>
          <a:lstStyle>
            <a:lvl1pPr>
              <a:defRPr/>
            </a:lvl1pPr>
          </a:lstStyle>
          <a:p>
            <a:pPr>
              <a:defRPr/>
            </a:pPr>
            <a:fld id="{C50D2398-C591-4334-A7EA-C2DC296C3340}" type="slidenum">
              <a:rPr lang="en-AU"/>
              <a:pPr>
                <a:defRPr/>
              </a:pPr>
              <a:t>‹#›</a:t>
            </a:fld>
            <a:endParaRPr lang="en-AU"/>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mn-lt"/>
              </a:defRPr>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AU" dirty="0"/>
          </a:p>
        </p:txBody>
      </p:sp>
      <p:sp>
        <p:nvSpPr>
          <p:cNvPr id="4" name="Date Placeholder 3"/>
          <p:cNvSpPr>
            <a:spLocks noGrp="1"/>
          </p:cNvSpPr>
          <p:nvPr>
            <p:ph type="dt" sz="half" idx="10"/>
          </p:nvPr>
        </p:nvSpPr>
        <p:spPr/>
        <p:txBody>
          <a:bodyPr/>
          <a:lstStyle>
            <a:lvl1pPr>
              <a:defRPr/>
            </a:lvl1pPr>
          </a:lstStyle>
          <a:p>
            <a:endParaRPr lang="en-AU"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AU"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44246A8-4763-4D83-A14F-496FD8A2614F}"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val="2719137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613"/>
          </a:xfrm>
        </p:spPr>
        <p:txBody>
          <a:bodyPr/>
          <a:lstStyle>
            <a:lvl1pPr>
              <a:defRPr>
                <a:latin typeface="+mn-lt"/>
              </a:defRPr>
            </a:lvl1p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0"/>
          </p:nvPr>
        </p:nvSpPr>
        <p:spPr/>
        <p:txBody>
          <a:bodyPr/>
          <a:lstStyle>
            <a:lvl1pPr>
              <a:defRPr/>
            </a:lvl1pPr>
          </a:lstStyle>
          <a:p>
            <a:endParaRPr lang="en-AU"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AU"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5AAF982-FB12-44FC-8C7E-F0B78477E3EE}"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val="3697609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AU"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AU"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86320D4-BCC5-489E-952A-65725939B107}"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val="4240546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323850" y="1125538"/>
            <a:ext cx="4146550" cy="4886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22800" y="1125538"/>
            <a:ext cx="4146550" cy="4886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lvl1pPr>
              <a:defRPr/>
            </a:lvl1pPr>
          </a:lstStyle>
          <a:p>
            <a:endParaRPr lang="en-AU"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AU"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C3738E5-A063-4626-9A64-5370F3716EA8}"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val="588569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lvl1pPr>
              <a:defRPr/>
            </a:lvl1pPr>
          </a:lstStyle>
          <a:p>
            <a:endParaRPr lang="en-AU"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AU"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BA0D3A9-EF9C-480A-86C4-86D06563C2F1}"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val="4111411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lvl1pPr>
              <a:defRPr/>
            </a:lvl1pPr>
          </a:lstStyle>
          <a:p>
            <a:endParaRPr lang="en-AU"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AU"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8691C3C-7B0C-4953-BAD4-3FC0BB175174}"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val="4186070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AU"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BABF972-58C7-49A0-9921-B5B91F179766}"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val="2135569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AU"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AU"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10D5654-1933-4676-9EA0-A2938DFA3607}"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val="418363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4744"/>
          </a:xfrm>
        </p:spPr>
        <p:txBody>
          <a:bodyPr/>
          <a:lstStyle>
            <a:lvl1pPr>
              <a:defRPr>
                <a:latin typeface="+mj-lt"/>
              </a:defRPr>
            </a:lvl1pPr>
          </a:lstStyle>
          <a:p>
            <a:r>
              <a:rPr lang="en-US" dirty="0"/>
              <a:t>Click to edit Master title style</a:t>
            </a:r>
            <a:endParaRPr lang="en-AU" dirty="0"/>
          </a:p>
        </p:txBody>
      </p:sp>
      <p:sp>
        <p:nvSpPr>
          <p:cNvPr id="3" name="Content Placeholder 2"/>
          <p:cNvSpPr>
            <a:spLocks noGrp="1"/>
          </p:cNvSpPr>
          <p:nvPr>
            <p:ph idx="1"/>
          </p:nvPr>
        </p:nvSpPr>
        <p:spPr>
          <a:xfrm>
            <a:off x="374972" y="1125538"/>
            <a:ext cx="8445500" cy="4886325"/>
          </a:xfrm>
        </p:spPr>
        <p:txBody>
          <a:bodyPr/>
          <a:lstStyle>
            <a:lvl1pPr>
              <a:defRPr b="0"/>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AU"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AU"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DB44A99-5BDD-4EAF-AA9F-D7E658908A9E}"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val="1985090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endParaRPr lang="en-AU"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AU"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5B3B737-2765-4712-AA1C-3F8F7CD0BA68}"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val="4013578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0"/>
            <a:ext cx="2205037" cy="601186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0" y="0"/>
            <a:ext cx="6462713" cy="60118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endParaRPr lang="en-AU"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AU"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55AB725-C986-4E0D-8E09-CE35571039AD}"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val="982785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3"/>
          <p:cNvSpPr>
            <a:spLocks noGrp="1" noChangeArrowheads="1"/>
          </p:cNvSpPr>
          <p:nvPr>
            <p:ph type="dt" sz="half" idx="10"/>
          </p:nvPr>
        </p:nvSpPr>
        <p:spPr>
          <a:ln/>
        </p:spPr>
        <p:txBody>
          <a:bodyPr/>
          <a:lstStyle>
            <a:lvl1pPr>
              <a:defRPr/>
            </a:lvl1pPr>
          </a:lstStyle>
          <a:p>
            <a:pPr>
              <a:defRPr/>
            </a:pPr>
            <a:endParaRPr lang="en-AU"/>
          </a:p>
        </p:txBody>
      </p:sp>
      <p:sp>
        <p:nvSpPr>
          <p:cNvPr id="5" name="Rectangle 34"/>
          <p:cNvSpPr>
            <a:spLocks noGrp="1" noChangeArrowheads="1"/>
          </p:cNvSpPr>
          <p:nvPr>
            <p:ph type="ftr" sz="quarter" idx="11"/>
          </p:nvPr>
        </p:nvSpPr>
        <p:spPr>
          <a:ln/>
        </p:spPr>
        <p:txBody>
          <a:bodyPr/>
          <a:lstStyle>
            <a:lvl1pPr>
              <a:defRPr/>
            </a:lvl1pPr>
          </a:lstStyle>
          <a:p>
            <a:pPr>
              <a:defRPr/>
            </a:pPr>
            <a:endParaRPr lang="en-AU"/>
          </a:p>
        </p:txBody>
      </p:sp>
      <p:sp>
        <p:nvSpPr>
          <p:cNvPr id="6" name="Rectangle 35"/>
          <p:cNvSpPr>
            <a:spLocks noGrp="1" noChangeArrowheads="1"/>
          </p:cNvSpPr>
          <p:nvPr>
            <p:ph type="sldNum" sz="quarter" idx="12"/>
          </p:nvPr>
        </p:nvSpPr>
        <p:spPr>
          <a:ln/>
        </p:spPr>
        <p:txBody>
          <a:bodyPr/>
          <a:lstStyle>
            <a:lvl1pPr>
              <a:defRPr/>
            </a:lvl1pPr>
          </a:lstStyle>
          <a:p>
            <a:pPr>
              <a:defRPr/>
            </a:pPr>
            <a:fld id="{5235A9F6-F0E0-4EBB-9A26-BDD5D31CF8DF}" type="slidenum">
              <a:rPr lang="en-AU"/>
              <a:pPr>
                <a:defRPr/>
              </a:pPr>
              <a:t>‹#›</a:t>
            </a:fld>
            <a:endParaRPr lang="en-AU"/>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395288" y="1052513"/>
            <a:ext cx="4146550" cy="4886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94238" y="1052513"/>
            <a:ext cx="4146550" cy="4886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33"/>
          <p:cNvSpPr>
            <a:spLocks noGrp="1" noChangeArrowheads="1"/>
          </p:cNvSpPr>
          <p:nvPr>
            <p:ph type="dt" sz="half" idx="10"/>
          </p:nvPr>
        </p:nvSpPr>
        <p:spPr>
          <a:ln/>
        </p:spPr>
        <p:txBody>
          <a:bodyPr/>
          <a:lstStyle>
            <a:lvl1pPr>
              <a:defRPr/>
            </a:lvl1pPr>
          </a:lstStyle>
          <a:p>
            <a:pPr>
              <a:defRPr/>
            </a:pPr>
            <a:endParaRPr lang="en-AU"/>
          </a:p>
        </p:txBody>
      </p:sp>
      <p:sp>
        <p:nvSpPr>
          <p:cNvPr id="6" name="Rectangle 34"/>
          <p:cNvSpPr>
            <a:spLocks noGrp="1" noChangeArrowheads="1"/>
          </p:cNvSpPr>
          <p:nvPr>
            <p:ph type="ftr" sz="quarter" idx="11"/>
          </p:nvPr>
        </p:nvSpPr>
        <p:spPr>
          <a:ln/>
        </p:spPr>
        <p:txBody>
          <a:bodyPr/>
          <a:lstStyle>
            <a:lvl1pPr>
              <a:defRPr/>
            </a:lvl1pPr>
          </a:lstStyle>
          <a:p>
            <a:pPr>
              <a:defRPr/>
            </a:pPr>
            <a:endParaRPr lang="en-AU"/>
          </a:p>
        </p:txBody>
      </p:sp>
      <p:sp>
        <p:nvSpPr>
          <p:cNvPr id="7" name="Rectangle 35"/>
          <p:cNvSpPr>
            <a:spLocks noGrp="1" noChangeArrowheads="1"/>
          </p:cNvSpPr>
          <p:nvPr>
            <p:ph type="sldNum" sz="quarter" idx="12"/>
          </p:nvPr>
        </p:nvSpPr>
        <p:spPr>
          <a:ln/>
        </p:spPr>
        <p:txBody>
          <a:bodyPr/>
          <a:lstStyle>
            <a:lvl1pPr>
              <a:defRPr/>
            </a:lvl1pPr>
          </a:lstStyle>
          <a:p>
            <a:pPr>
              <a:defRPr/>
            </a:pPr>
            <a:fld id="{1699A6A8-9FAA-491E-A9FA-B8B68FB02012}" type="slidenum">
              <a:rPr lang="en-AU"/>
              <a:pPr>
                <a:defRPr/>
              </a:pPr>
              <a:t>‹#›</a:t>
            </a:fld>
            <a:endParaRPr lang="en-A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33"/>
          <p:cNvSpPr>
            <a:spLocks noGrp="1" noChangeArrowheads="1"/>
          </p:cNvSpPr>
          <p:nvPr>
            <p:ph type="dt" sz="half" idx="10"/>
          </p:nvPr>
        </p:nvSpPr>
        <p:spPr>
          <a:ln/>
        </p:spPr>
        <p:txBody>
          <a:bodyPr/>
          <a:lstStyle>
            <a:lvl1pPr>
              <a:defRPr/>
            </a:lvl1pPr>
          </a:lstStyle>
          <a:p>
            <a:pPr>
              <a:defRPr/>
            </a:pPr>
            <a:endParaRPr lang="en-AU"/>
          </a:p>
        </p:txBody>
      </p:sp>
      <p:sp>
        <p:nvSpPr>
          <p:cNvPr id="8" name="Rectangle 34"/>
          <p:cNvSpPr>
            <a:spLocks noGrp="1" noChangeArrowheads="1"/>
          </p:cNvSpPr>
          <p:nvPr>
            <p:ph type="ftr" sz="quarter" idx="11"/>
          </p:nvPr>
        </p:nvSpPr>
        <p:spPr>
          <a:ln/>
        </p:spPr>
        <p:txBody>
          <a:bodyPr/>
          <a:lstStyle>
            <a:lvl1pPr>
              <a:defRPr/>
            </a:lvl1pPr>
          </a:lstStyle>
          <a:p>
            <a:pPr>
              <a:defRPr/>
            </a:pPr>
            <a:endParaRPr lang="en-AU"/>
          </a:p>
        </p:txBody>
      </p:sp>
      <p:sp>
        <p:nvSpPr>
          <p:cNvPr id="9" name="Rectangle 35"/>
          <p:cNvSpPr>
            <a:spLocks noGrp="1" noChangeArrowheads="1"/>
          </p:cNvSpPr>
          <p:nvPr>
            <p:ph type="sldNum" sz="quarter" idx="12"/>
          </p:nvPr>
        </p:nvSpPr>
        <p:spPr>
          <a:ln/>
        </p:spPr>
        <p:txBody>
          <a:bodyPr/>
          <a:lstStyle>
            <a:lvl1pPr>
              <a:defRPr/>
            </a:lvl1pPr>
          </a:lstStyle>
          <a:p>
            <a:pPr>
              <a:defRPr/>
            </a:pPr>
            <a:fld id="{1E5B7C01-BFF9-4C2D-9EE1-CC19280B6530}" type="slidenum">
              <a:rPr lang="en-AU"/>
              <a:pPr>
                <a:defRPr/>
              </a:pPr>
              <a:t>‹#›</a:t>
            </a:fld>
            <a:endParaRPr lang="en-A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33"/>
          <p:cNvSpPr>
            <a:spLocks noGrp="1" noChangeArrowheads="1"/>
          </p:cNvSpPr>
          <p:nvPr>
            <p:ph type="dt" sz="half" idx="10"/>
          </p:nvPr>
        </p:nvSpPr>
        <p:spPr>
          <a:ln/>
        </p:spPr>
        <p:txBody>
          <a:bodyPr/>
          <a:lstStyle>
            <a:lvl1pPr>
              <a:defRPr/>
            </a:lvl1pPr>
          </a:lstStyle>
          <a:p>
            <a:pPr>
              <a:defRPr/>
            </a:pPr>
            <a:endParaRPr lang="en-AU"/>
          </a:p>
        </p:txBody>
      </p:sp>
      <p:sp>
        <p:nvSpPr>
          <p:cNvPr id="4" name="Rectangle 34"/>
          <p:cNvSpPr>
            <a:spLocks noGrp="1" noChangeArrowheads="1"/>
          </p:cNvSpPr>
          <p:nvPr>
            <p:ph type="ftr" sz="quarter" idx="11"/>
          </p:nvPr>
        </p:nvSpPr>
        <p:spPr>
          <a:ln/>
        </p:spPr>
        <p:txBody>
          <a:bodyPr/>
          <a:lstStyle>
            <a:lvl1pPr>
              <a:defRPr/>
            </a:lvl1pPr>
          </a:lstStyle>
          <a:p>
            <a:pPr>
              <a:defRPr/>
            </a:pPr>
            <a:endParaRPr lang="en-AU"/>
          </a:p>
        </p:txBody>
      </p:sp>
      <p:sp>
        <p:nvSpPr>
          <p:cNvPr id="5" name="Rectangle 35"/>
          <p:cNvSpPr>
            <a:spLocks noGrp="1" noChangeArrowheads="1"/>
          </p:cNvSpPr>
          <p:nvPr>
            <p:ph type="sldNum" sz="quarter" idx="12"/>
          </p:nvPr>
        </p:nvSpPr>
        <p:spPr>
          <a:ln/>
        </p:spPr>
        <p:txBody>
          <a:bodyPr/>
          <a:lstStyle>
            <a:lvl1pPr>
              <a:defRPr/>
            </a:lvl1pPr>
          </a:lstStyle>
          <a:p>
            <a:pPr>
              <a:defRPr/>
            </a:pPr>
            <a:fld id="{54744057-D7CB-4DA2-B353-C7042A5EBDF8}" type="slidenum">
              <a:rPr lang="en-AU"/>
              <a:pPr>
                <a:defRPr/>
              </a:pPr>
              <a:t>‹#›</a:t>
            </a:fld>
            <a:endParaRPr lang="en-A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3"/>
          <p:cNvSpPr>
            <a:spLocks noGrp="1" noChangeArrowheads="1"/>
          </p:cNvSpPr>
          <p:nvPr>
            <p:ph type="dt" sz="half" idx="10"/>
          </p:nvPr>
        </p:nvSpPr>
        <p:spPr>
          <a:ln/>
        </p:spPr>
        <p:txBody>
          <a:bodyPr/>
          <a:lstStyle>
            <a:lvl1pPr>
              <a:defRPr/>
            </a:lvl1pPr>
          </a:lstStyle>
          <a:p>
            <a:pPr>
              <a:defRPr/>
            </a:pPr>
            <a:endParaRPr lang="en-AU"/>
          </a:p>
        </p:txBody>
      </p:sp>
      <p:sp>
        <p:nvSpPr>
          <p:cNvPr id="3" name="Rectangle 34"/>
          <p:cNvSpPr>
            <a:spLocks noGrp="1" noChangeArrowheads="1"/>
          </p:cNvSpPr>
          <p:nvPr>
            <p:ph type="ftr" sz="quarter" idx="11"/>
          </p:nvPr>
        </p:nvSpPr>
        <p:spPr>
          <a:ln/>
        </p:spPr>
        <p:txBody>
          <a:bodyPr/>
          <a:lstStyle>
            <a:lvl1pPr>
              <a:defRPr/>
            </a:lvl1pPr>
          </a:lstStyle>
          <a:p>
            <a:pPr>
              <a:defRPr/>
            </a:pPr>
            <a:endParaRPr lang="en-AU"/>
          </a:p>
        </p:txBody>
      </p:sp>
      <p:sp>
        <p:nvSpPr>
          <p:cNvPr id="4" name="Rectangle 35"/>
          <p:cNvSpPr>
            <a:spLocks noGrp="1" noChangeArrowheads="1"/>
          </p:cNvSpPr>
          <p:nvPr>
            <p:ph type="sldNum" sz="quarter" idx="12"/>
          </p:nvPr>
        </p:nvSpPr>
        <p:spPr>
          <a:ln/>
        </p:spPr>
        <p:txBody>
          <a:bodyPr/>
          <a:lstStyle>
            <a:lvl1pPr>
              <a:defRPr/>
            </a:lvl1pPr>
          </a:lstStyle>
          <a:p>
            <a:pPr>
              <a:defRPr/>
            </a:pPr>
            <a:fld id="{E53A197A-9BA1-4901-9E74-A435AADF38AE}" type="slidenum">
              <a:rPr lang="en-AU"/>
              <a:pPr>
                <a:defRPr/>
              </a:pPr>
              <a:t>‹#›</a:t>
            </a:fld>
            <a:endParaRPr lang="en-A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3"/>
          <p:cNvSpPr>
            <a:spLocks noGrp="1" noChangeArrowheads="1"/>
          </p:cNvSpPr>
          <p:nvPr>
            <p:ph type="dt" sz="half" idx="10"/>
          </p:nvPr>
        </p:nvSpPr>
        <p:spPr>
          <a:ln/>
        </p:spPr>
        <p:txBody>
          <a:bodyPr/>
          <a:lstStyle>
            <a:lvl1pPr>
              <a:defRPr/>
            </a:lvl1pPr>
          </a:lstStyle>
          <a:p>
            <a:pPr>
              <a:defRPr/>
            </a:pPr>
            <a:endParaRPr lang="en-AU"/>
          </a:p>
        </p:txBody>
      </p:sp>
      <p:sp>
        <p:nvSpPr>
          <p:cNvPr id="6" name="Rectangle 34"/>
          <p:cNvSpPr>
            <a:spLocks noGrp="1" noChangeArrowheads="1"/>
          </p:cNvSpPr>
          <p:nvPr>
            <p:ph type="ftr" sz="quarter" idx="11"/>
          </p:nvPr>
        </p:nvSpPr>
        <p:spPr>
          <a:ln/>
        </p:spPr>
        <p:txBody>
          <a:bodyPr/>
          <a:lstStyle>
            <a:lvl1pPr>
              <a:defRPr/>
            </a:lvl1pPr>
          </a:lstStyle>
          <a:p>
            <a:pPr>
              <a:defRPr/>
            </a:pPr>
            <a:endParaRPr lang="en-AU"/>
          </a:p>
        </p:txBody>
      </p:sp>
      <p:sp>
        <p:nvSpPr>
          <p:cNvPr id="7" name="Rectangle 35"/>
          <p:cNvSpPr>
            <a:spLocks noGrp="1" noChangeArrowheads="1"/>
          </p:cNvSpPr>
          <p:nvPr>
            <p:ph type="sldNum" sz="quarter" idx="12"/>
          </p:nvPr>
        </p:nvSpPr>
        <p:spPr>
          <a:ln/>
        </p:spPr>
        <p:txBody>
          <a:bodyPr/>
          <a:lstStyle>
            <a:lvl1pPr>
              <a:defRPr/>
            </a:lvl1pPr>
          </a:lstStyle>
          <a:p>
            <a:pPr>
              <a:defRPr/>
            </a:pPr>
            <a:fld id="{2ADE9018-D7C9-4232-88CD-F0DC925D1257}" type="slidenum">
              <a:rPr lang="en-AU"/>
              <a:pPr>
                <a:defRPr/>
              </a:pPr>
              <a:t>‹#›</a:t>
            </a:fld>
            <a:endParaRPr lang="en-A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3"/>
          <p:cNvSpPr>
            <a:spLocks noGrp="1" noChangeArrowheads="1"/>
          </p:cNvSpPr>
          <p:nvPr>
            <p:ph type="dt" sz="half" idx="10"/>
          </p:nvPr>
        </p:nvSpPr>
        <p:spPr>
          <a:ln/>
        </p:spPr>
        <p:txBody>
          <a:bodyPr/>
          <a:lstStyle>
            <a:lvl1pPr>
              <a:defRPr/>
            </a:lvl1pPr>
          </a:lstStyle>
          <a:p>
            <a:pPr>
              <a:defRPr/>
            </a:pPr>
            <a:endParaRPr lang="en-AU"/>
          </a:p>
        </p:txBody>
      </p:sp>
      <p:sp>
        <p:nvSpPr>
          <p:cNvPr id="6" name="Rectangle 34"/>
          <p:cNvSpPr>
            <a:spLocks noGrp="1" noChangeArrowheads="1"/>
          </p:cNvSpPr>
          <p:nvPr>
            <p:ph type="ftr" sz="quarter" idx="11"/>
          </p:nvPr>
        </p:nvSpPr>
        <p:spPr>
          <a:ln/>
        </p:spPr>
        <p:txBody>
          <a:bodyPr/>
          <a:lstStyle>
            <a:lvl1pPr>
              <a:defRPr/>
            </a:lvl1pPr>
          </a:lstStyle>
          <a:p>
            <a:pPr>
              <a:defRPr/>
            </a:pPr>
            <a:endParaRPr lang="en-AU"/>
          </a:p>
        </p:txBody>
      </p:sp>
      <p:sp>
        <p:nvSpPr>
          <p:cNvPr id="7" name="Rectangle 35"/>
          <p:cNvSpPr>
            <a:spLocks noGrp="1" noChangeArrowheads="1"/>
          </p:cNvSpPr>
          <p:nvPr>
            <p:ph type="sldNum" sz="quarter" idx="12"/>
          </p:nvPr>
        </p:nvSpPr>
        <p:spPr>
          <a:ln/>
        </p:spPr>
        <p:txBody>
          <a:bodyPr/>
          <a:lstStyle>
            <a:lvl1pPr>
              <a:defRPr/>
            </a:lvl1pPr>
          </a:lstStyle>
          <a:p>
            <a:pPr>
              <a:defRPr/>
            </a:pPr>
            <a:fld id="{2C7B7B66-0EB6-47C0-B4F2-0E105FB2C92E}" type="slidenum">
              <a:rPr lang="en-AU"/>
              <a:pPr>
                <a:defRPr/>
              </a:pPr>
              <a:t>‹#›</a:t>
            </a:fld>
            <a:endParaRPr lang="en-AU"/>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917" name="Rectangle 29"/>
          <p:cNvSpPr>
            <a:spLocks noChangeArrowheads="1"/>
          </p:cNvSpPr>
          <p:nvPr userDrawn="1"/>
        </p:nvSpPr>
        <p:spPr bwMode="auto">
          <a:xfrm>
            <a:off x="0" y="6251575"/>
            <a:ext cx="9144000" cy="606425"/>
          </a:xfrm>
          <a:prstGeom prst="rect">
            <a:avLst/>
          </a:prstGeom>
          <a:solidFill>
            <a:srgbClr val="11559A"/>
          </a:solidFill>
          <a:ln w="9525">
            <a:noFill/>
            <a:miter lim="800000"/>
            <a:headEnd/>
            <a:tailEnd/>
          </a:ln>
          <a:effectLst/>
        </p:spPr>
        <p:txBody>
          <a:bodyPr lIns="91423" tIns="45711" rIns="91423" bIns="45711" anchor="ctr"/>
          <a:lstStyle/>
          <a:p>
            <a:pPr algn="ctr">
              <a:defRPr/>
            </a:pPr>
            <a:endParaRPr lang="en-US" sz="4000">
              <a:solidFill>
                <a:schemeClr val="bg1"/>
              </a:solidFill>
              <a:latin typeface="Arial Black" pitchFamily="34" charset="0"/>
            </a:endParaRPr>
          </a:p>
        </p:txBody>
      </p:sp>
      <p:sp>
        <p:nvSpPr>
          <p:cNvPr id="37918" name="Rectangle 30"/>
          <p:cNvSpPr>
            <a:spLocks noChangeArrowheads="1"/>
          </p:cNvSpPr>
          <p:nvPr userDrawn="1"/>
        </p:nvSpPr>
        <p:spPr bwMode="auto">
          <a:xfrm>
            <a:off x="0" y="0"/>
            <a:ext cx="9144000" cy="1125538"/>
          </a:xfrm>
          <a:prstGeom prst="rect">
            <a:avLst/>
          </a:prstGeom>
          <a:solidFill>
            <a:srgbClr val="11559A"/>
          </a:solidFill>
          <a:ln w="9525">
            <a:noFill/>
            <a:miter lim="800000"/>
            <a:headEnd/>
            <a:tailEnd/>
          </a:ln>
          <a:effectLst/>
        </p:spPr>
        <p:txBody>
          <a:bodyPr lIns="91423" tIns="45711" rIns="91423" bIns="45711" anchor="ctr"/>
          <a:lstStyle/>
          <a:p>
            <a:pPr algn="ctr">
              <a:defRPr/>
            </a:pPr>
            <a:br>
              <a:rPr lang="en-GB" sz="4000">
                <a:solidFill>
                  <a:schemeClr val="bg1"/>
                </a:solidFill>
                <a:latin typeface="Arial Black" pitchFamily="34" charset="0"/>
              </a:rPr>
            </a:br>
            <a:endParaRPr lang="en-AU" sz="4000">
              <a:solidFill>
                <a:schemeClr val="bg1"/>
              </a:solidFill>
              <a:latin typeface="Arial Black" pitchFamily="34" charset="0"/>
            </a:endParaRPr>
          </a:p>
        </p:txBody>
      </p:sp>
      <p:sp>
        <p:nvSpPr>
          <p:cNvPr id="1028" name="Rectangle 31"/>
          <p:cNvSpPr>
            <a:spLocks noGrp="1" noChangeArrowheads="1"/>
          </p:cNvSpPr>
          <p:nvPr>
            <p:ph type="title"/>
          </p:nvPr>
        </p:nvSpPr>
        <p:spPr bwMode="auto">
          <a:xfrm>
            <a:off x="0" y="0"/>
            <a:ext cx="8820150" cy="836613"/>
          </a:xfrm>
          <a:prstGeom prst="rect">
            <a:avLst/>
          </a:prstGeom>
          <a:noFill/>
          <a:ln w="9525">
            <a:noFill/>
            <a:miter lim="800000"/>
            <a:headEnd/>
            <a:tailEnd/>
          </a:ln>
        </p:spPr>
        <p:txBody>
          <a:bodyPr vert="horz" wrap="square" lIns="91423" tIns="45711" rIns="91423" bIns="45711" numCol="1" anchor="ctr" anchorCtr="0" compatLnSpc="1">
            <a:prstTxWarp prst="textNoShape">
              <a:avLst/>
            </a:prstTxWarp>
          </a:bodyPr>
          <a:lstStyle/>
          <a:p>
            <a:pPr lvl="0"/>
            <a:r>
              <a:rPr lang="en-AU"/>
              <a:t>Click to edit Master title style</a:t>
            </a:r>
          </a:p>
        </p:txBody>
      </p:sp>
      <p:sp>
        <p:nvSpPr>
          <p:cNvPr id="1029" name="Rectangle 32"/>
          <p:cNvSpPr>
            <a:spLocks noGrp="1" noChangeArrowheads="1"/>
          </p:cNvSpPr>
          <p:nvPr>
            <p:ph type="body" idx="1"/>
          </p:nvPr>
        </p:nvSpPr>
        <p:spPr bwMode="auto">
          <a:xfrm>
            <a:off x="179388" y="1125538"/>
            <a:ext cx="8445500" cy="4886325"/>
          </a:xfrm>
          <a:prstGeom prst="rect">
            <a:avLst/>
          </a:prstGeom>
          <a:noFill/>
          <a:ln w="9525">
            <a:noFill/>
            <a:miter lim="800000"/>
            <a:headEnd/>
            <a:tailEnd/>
          </a:ln>
        </p:spPr>
        <p:txBody>
          <a:bodyPr vert="horz" wrap="square" lIns="91423" tIns="45711" rIns="91423" bIns="45711"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37921" name="Rectangle 3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23" tIns="45711" rIns="91423" bIns="45711" numCol="1" anchor="t" anchorCtr="0" compatLnSpc="1">
            <a:prstTxWarp prst="textNoShape">
              <a:avLst/>
            </a:prstTxWarp>
          </a:bodyPr>
          <a:lstStyle>
            <a:lvl1pPr>
              <a:defRPr sz="1400">
                <a:latin typeface="Arial" charset="0"/>
              </a:defRPr>
            </a:lvl1pPr>
          </a:lstStyle>
          <a:p>
            <a:pPr>
              <a:defRPr/>
            </a:pPr>
            <a:endParaRPr lang="en-AU"/>
          </a:p>
        </p:txBody>
      </p:sp>
      <p:sp>
        <p:nvSpPr>
          <p:cNvPr id="37922" name="Rectangle 3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23" tIns="45711" rIns="91423" bIns="45711" numCol="1" anchor="t" anchorCtr="0" compatLnSpc="1">
            <a:prstTxWarp prst="textNoShape">
              <a:avLst/>
            </a:prstTxWarp>
          </a:bodyPr>
          <a:lstStyle>
            <a:lvl1pPr algn="ctr">
              <a:defRPr sz="1400">
                <a:latin typeface="Arial" charset="0"/>
              </a:defRPr>
            </a:lvl1pPr>
          </a:lstStyle>
          <a:p>
            <a:pPr>
              <a:defRPr/>
            </a:pPr>
            <a:endParaRPr lang="en-AU"/>
          </a:p>
        </p:txBody>
      </p:sp>
      <p:sp>
        <p:nvSpPr>
          <p:cNvPr id="37923" name="Rectangle 35"/>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23" tIns="45711" rIns="91423" bIns="45711" numCol="1" anchor="t" anchorCtr="0" compatLnSpc="1">
            <a:prstTxWarp prst="textNoShape">
              <a:avLst/>
            </a:prstTxWarp>
          </a:bodyPr>
          <a:lstStyle>
            <a:lvl1pPr algn="r">
              <a:defRPr sz="1400">
                <a:latin typeface="Arial" charset="0"/>
              </a:defRPr>
            </a:lvl1pPr>
          </a:lstStyle>
          <a:p>
            <a:pPr>
              <a:defRPr/>
            </a:pPr>
            <a:fld id="{665AB5B5-EDFF-49C1-A859-4F0BA93D26E8}" type="slidenum">
              <a:rPr lang="en-AU"/>
              <a:pPr>
                <a:defRPr/>
              </a:pPr>
              <a:t>‹#›</a:t>
            </a:fld>
            <a:endParaRPr lang="en-AU"/>
          </a:p>
        </p:txBody>
      </p:sp>
      <p:sp>
        <p:nvSpPr>
          <p:cNvPr id="37924" name="Rectangle 36"/>
          <p:cNvSpPr>
            <a:spLocks noChangeArrowheads="1"/>
          </p:cNvSpPr>
          <p:nvPr userDrawn="1"/>
        </p:nvSpPr>
        <p:spPr bwMode="auto">
          <a:xfrm flipV="1">
            <a:off x="457200" y="6721475"/>
            <a:ext cx="2601913" cy="136525"/>
          </a:xfrm>
          <a:prstGeom prst="rect">
            <a:avLst/>
          </a:prstGeom>
          <a:noFill/>
          <a:ln w="9525">
            <a:noFill/>
            <a:miter lim="800000"/>
            <a:headEnd/>
            <a:tailEnd/>
          </a:ln>
          <a:effectLst/>
        </p:spPr>
        <p:txBody>
          <a:bodyPr lIns="95772" tIns="47886" rIns="95772" bIns="47886"/>
          <a:lstStyle/>
          <a:p>
            <a:pPr defTabSz="957263">
              <a:defRPr/>
            </a:pPr>
            <a:endParaRPr lang="en-AU" sz="1400"/>
          </a:p>
        </p:txBody>
      </p:sp>
      <p:sp>
        <p:nvSpPr>
          <p:cNvPr id="37925" name="Rectangle 37"/>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lIns="95772" tIns="47886" rIns="95772" bIns="47886"/>
          <a:lstStyle/>
          <a:p>
            <a:pPr algn="ctr" defTabSz="957263">
              <a:defRPr/>
            </a:pPr>
            <a:endParaRPr lang="en-AU" sz="1400"/>
          </a:p>
        </p:txBody>
      </p:sp>
      <p:sp>
        <p:nvSpPr>
          <p:cNvPr id="37926" name="Rectangle 38"/>
          <p:cNvSpPr>
            <a:spLocks noChangeArrowheads="1"/>
          </p:cNvSpPr>
          <p:nvPr userDrawn="1"/>
        </p:nvSpPr>
        <p:spPr bwMode="auto">
          <a:xfrm flipV="1">
            <a:off x="457200" y="6721475"/>
            <a:ext cx="2601913" cy="136525"/>
          </a:xfrm>
          <a:prstGeom prst="rect">
            <a:avLst/>
          </a:prstGeom>
          <a:noFill/>
          <a:ln w="9525">
            <a:noFill/>
            <a:miter lim="800000"/>
            <a:headEnd/>
            <a:tailEnd/>
          </a:ln>
          <a:effectLst/>
        </p:spPr>
        <p:txBody>
          <a:bodyPr lIns="91423" tIns="45711" rIns="91423" bIns="45711"/>
          <a:lstStyle/>
          <a:p>
            <a:pPr>
              <a:defRPr/>
            </a:pPr>
            <a:endParaRPr lang="en-AU" sz="1400"/>
          </a:p>
        </p:txBody>
      </p:sp>
      <p:sp>
        <p:nvSpPr>
          <p:cNvPr id="37927" name="Rectangle 39"/>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lIns="91423" tIns="45711" rIns="91423" bIns="45711"/>
          <a:lstStyle/>
          <a:p>
            <a:pPr algn="ctr">
              <a:defRPr/>
            </a:pPr>
            <a:endParaRPr lang="en-AU" sz="1400"/>
          </a:p>
        </p:txBody>
      </p:sp>
      <p:sp>
        <p:nvSpPr>
          <p:cNvPr id="37928" name="Rectangle 40"/>
          <p:cNvSpPr>
            <a:spLocks noChangeArrowheads="1"/>
          </p:cNvSpPr>
          <p:nvPr userDrawn="1"/>
        </p:nvSpPr>
        <p:spPr bwMode="auto">
          <a:xfrm>
            <a:off x="6659563" y="6237288"/>
            <a:ext cx="2133600" cy="476250"/>
          </a:xfrm>
          <a:prstGeom prst="rect">
            <a:avLst/>
          </a:prstGeom>
          <a:noFill/>
          <a:ln w="9525">
            <a:noFill/>
            <a:miter lim="800000"/>
            <a:headEnd/>
            <a:tailEnd/>
          </a:ln>
          <a:effectLst/>
        </p:spPr>
        <p:txBody>
          <a:bodyPr lIns="91423" tIns="45711" rIns="91423" bIns="45711"/>
          <a:lstStyle/>
          <a:p>
            <a:pPr algn="r">
              <a:defRPr/>
            </a:pPr>
            <a:endParaRPr lang="en-US" sz="1400"/>
          </a:p>
        </p:txBody>
      </p:sp>
      <p:pic>
        <p:nvPicPr>
          <p:cNvPr id="1038" name="Picture 41" descr="Safety_Qual%20Comm"/>
          <p:cNvPicPr>
            <a:picLocks noChangeAspect="1" noChangeArrowheads="1"/>
          </p:cNvPicPr>
          <p:nvPr userDrawn="1"/>
        </p:nvPicPr>
        <p:blipFill>
          <a:blip r:embed="rId13" cstate="print"/>
          <a:srcRect/>
          <a:stretch>
            <a:fillRect/>
          </a:stretch>
        </p:blipFill>
        <p:spPr bwMode="auto">
          <a:xfrm>
            <a:off x="7740650" y="6453188"/>
            <a:ext cx="1230313" cy="307975"/>
          </a:xfrm>
          <a:prstGeom prst="rect">
            <a:avLst/>
          </a:prstGeom>
          <a:noFill/>
          <a:ln w="9525">
            <a:noFill/>
            <a:miter lim="800000"/>
            <a:headEnd/>
            <a:tailEnd/>
          </a:ln>
        </p:spPr>
      </p:pic>
      <p:pic>
        <p:nvPicPr>
          <p:cNvPr id="1039" name="Picture 42"/>
          <p:cNvPicPr>
            <a:picLocks noChangeAspect="1" noChangeArrowheads="1"/>
          </p:cNvPicPr>
          <p:nvPr userDrawn="1"/>
        </p:nvPicPr>
        <p:blipFill>
          <a:blip r:embed="rId14" cstate="print"/>
          <a:srcRect/>
          <a:stretch>
            <a:fillRect/>
          </a:stretch>
        </p:blipFill>
        <p:spPr bwMode="auto">
          <a:xfrm>
            <a:off x="142875" y="6308725"/>
            <a:ext cx="2628900" cy="549275"/>
          </a:xfrm>
          <a:prstGeom prst="rect">
            <a:avLst/>
          </a:prstGeom>
          <a:noFill/>
          <a:ln w="9525">
            <a:noFill/>
            <a:miter lim="800000"/>
            <a:headEnd/>
            <a:tailEnd/>
          </a:ln>
        </p:spPr>
      </p:pic>
      <p:sp>
        <p:nvSpPr>
          <p:cNvPr id="2" name="Rectangle 1">
            <a:extLst>
              <a:ext uri="{FF2B5EF4-FFF2-40B4-BE49-F238E27FC236}">
                <a16:creationId xmlns:a16="http://schemas.microsoft.com/office/drawing/2014/main" id="{22E0743D-279D-4BC7-942F-6632B5321422}"/>
              </a:ext>
            </a:extLst>
          </p:cNvPr>
          <p:cNvSpPr/>
          <p:nvPr userDrawn="1"/>
        </p:nvSpPr>
        <p:spPr>
          <a:xfrm>
            <a:off x="7524328" y="6308725"/>
            <a:ext cx="1619672" cy="476250"/>
          </a:xfrm>
          <a:prstGeom prst="rect">
            <a:avLst/>
          </a:prstGeom>
          <a:solidFill>
            <a:srgbClr val="11559A"/>
          </a:solidFill>
          <a:ln>
            <a:solidFill>
              <a:srgbClr val="1155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 bg1="lt1" tx1="dk1" bg2="lt2" tx2="dk2" accent1="accent1" accent2="accent2" accent3="accent3" accent4="accent4" accent5="accent5" accent6="accent6" hlink="hlink" folHlink="folHlink"/>
  <p:sldLayoutIdLst>
    <p:sldLayoutId id="2147483881" r:id="rId1"/>
    <p:sldLayoutId id="214748389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transition/>
  <p:txStyles>
    <p:titleStyle>
      <a:lvl1pPr algn="ctr" rtl="0" eaLnBrk="0" fontAlgn="base" hangingPunct="0">
        <a:spcBef>
          <a:spcPct val="0"/>
        </a:spcBef>
        <a:spcAft>
          <a:spcPct val="0"/>
        </a:spcAft>
        <a:defRPr sz="4000">
          <a:solidFill>
            <a:schemeClr val="bg1"/>
          </a:solidFill>
          <a:latin typeface="Arial Black" pitchFamily="34" charset="0"/>
          <a:ea typeface="+mj-ea"/>
          <a:cs typeface="+mj-cs"/>
        </a:defRPr>
      </a:lvl1pPr>
      <a:lvl2pPr algn="ctr" rtl="0" eaLnBrk="0" fontAlgn="base" hangingPunct="0">
        <a:spcBef>
          <a:spcPct val="0"/>
        </a:spcBef>
        <a:spcAft>
          <a:spcPct val="0"/>
        </a:spcAft>
        <a:defRPr sz="4000">
          <a:solidFill>
            <a:schemeClr val="bg1"/>
          </a:solidFill>
          <a:latin typeface="Arial Black" pitchFamily="34" charset="0"/>
        </a:defRPr>
      </a:lvl2pPr>
      <a:lvl3pPr algn="ctr" rtl="0" eaLnBrk="0" fontAlgn="base" hangingPunct="0">
        <a:spcBef>
          <a:spcPct val="0"/>
        </a:spcBef>
        <a:spcAft>
          <a:spcPct val="0"/>
        </a:spcAft>
        <a:defRPr sz="4000">
          <a:solidFill>
            <a:schemeClr val="bg1"/>
          </a:solidFill>
          <a:latin typeface="Arial Black" pitchFamily="34" charset="0"/>
        </a:defRPr>
      </a:lvl3pPr>
      <a:lvl4pPr algn="ctr" rtl="0" eaLnBrk="0" fontAlgn="base" hangingPunct="0">
        <a:spcBef>
          <a:spcPct val="0"/>
        </a:spcBef>
        <a:spcAft>
          <a:spcPct val="0"/>
        </a:spcAft>
        <a:defRPr sz="4000">
          <a:solidFill>
            <a:schemeClr val="bg1"/>
          </a:solidFill>
          <a:latin typeface="Arial Black" pitchFamily="34" charset="0"/>
        </a:defRPr>
      </a:lvl4pPr>
      <a:lvl5pPr algn="ctr" rtl="0" eaLnBrk="0" fontAlgn="base" hangingPunct="0">
        <a:spcBef>
          <a:spcPct val="0"/>
        </a:spcBef>
        <a:spcAft>
          <a:spcPct val="0"/>
        </a:spcAft>
        <a:defRPr sz="4000">
          <a:solidFill>
            <a:schemeClr val="bg1"/>
          </a:solidFill>
          <a:latin typeface="Arial Black" pitchFamily="34" charset="0"/>
        </a:defRPr>
      </a:lvl5pPr>
      <a:lvl6pPr marL="457200" algn="ctr" rtl="0" fontAlgn="base">
        <a:spcBef>
          <a:spcPct val="0"/>
        </a:spcBef>
        <a:spcAft>
          <a:spcPct val="0"/>
        </a:spcAft>
        <a:defRPr sz="4000">
          <a:solidFill>
            <a:schemeClr val="bg1"/>
          </a:solidFill>
          <a:latin typeface="Arial Black" pitchFamily="34" charset="0"/>
        </a:defRPr>
      </a:lvl6pPr>
      <a:lvl7pPr marL="914400" algn="ctr" rtl="0" fontAlgn="base">
        <a:spcBef>
          <a:spcPct val="0"/>
        </a:spcBef>
        <a:spcAft>
          <a:spcPct val="0"/>
        </a:spcAft>
        <a:defRPr sz="4000">
          <a:solidFill>
            <a:schemeClr val="bg1"/>
          </a:solidFill>
          <a:latin typeface="Arial Black" pitchFamily="34" charset="0"/>
        </a:defRPr>
      </a:lvl7pPr>
      <a:lvl8pPr marL="1371600" algn="ctr" rtl="0" fontAlgn="base">
        <a:spcBef>
          <a:spcPct val="0"/>
        </a:spcBef>
        <a:spcAft>
          <a:spcPct val="0"/>
        </a:spcAft>
        <a:defRPr sz="4000">
          <a:solidFill>
            <a:schemeClr val="bg1"/>
          </a:solidFill>
          <a:latin typeface="Arial Black" pitchFamily="34" charset="0"/>
        </a:defRPr>
      </a:lvl8pPr>
      <a:lvl9pPr marL="1828800" algn="ctr" rtl="0" fontAlgn="base">
        <a:spcBef>
          <a:spcPct val="0"/>
        </a:spcBef>
        <a:spcAft>
          <a:spcPct val="0"/>
        </a:spcAft>
        <a:defRPr sz="4000">
          <a:solidFill>
            <a:schemeClr val="bg1"/>
          </a:solidFill>
          <a:latin typeface="Arial Black" pitchFamily="34" charset="0"/>
        </a:defRPr>
      </a:lvl9pPr>
    </p:titleStyle>
    <p:bodyStyle>
      <a:lvl1pPr marL="342900" indent="-342900" algn="l" rtl="0" eaLnBrk="0" fontAlgn="base" hangingPunct="0">
        <a:spcBef>
          <a:spcPct val="20000"/>
        </a:spcBef>
        <a:spcAft>
          <a:spcPct val="0"/>
        </a:spcAft>
        <a:buChar char="•"/>
        <a:defRPr sz="3200" b="1">
          <a:solidFill>
            <a:srgbClr val="11559A"/>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800" b="1">
          <a:solidFill>
            <a:srgbClr val="1877DA"/>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400" b="1">
          <a:solidFill>
            <a:srgbClr val="FF8A00"/>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2000" b="1">
          <a:solidFill>
            <a:srgbClr val="11559A"/>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2000" b="1">
          <a:solidFill>
            <a:srgbClr val="1877DA"/>
          </a:solidFill>
          <a:latin typeface="Arial" pitchFamily="34" charset="0"/>
          <a:cs typeface="Arial" pitchFamily="34" charset="0"/>
        </a:defRPr>
      </a:lvl5pPr>
      <a:lvl6pPr marL="2514600" indent="-228600" algn="l" rtl="0" fontAlgn="base">
        <a:spcBef>
          <a:spcPct val="20000"/>
        </a:spcBef>
        <a:spcAft>
          <a:spcPct val="0"/>
        </a:spcAft>
        <a:buChar char="»"/>
        <a:defRPr sz="2000" b="1">
          <a:solidFill>
            <a:srgbClr val="1877DA"/>
          </a:solidFill>
          <a:latin typeface="+mn-lt"/>
        </a:defRPr>
      </a:lvl6pPr>
      <a:lvl7pPr marL="2971800" indent="-228600" algn="l" rtl="0" fontAlgn="base">
        <a:spcBef>
          <a:spcPct val="20000"/>
        </a:spcBef>
        <a:spcAft>
          <a:spcPct val="0"/>
        </a:spcAft>
        <a:buChar char="»"/>
        <a:defRPr sz="2000" b="1">
          <a:solidFill>
            <a:srgbClr val="1877DA"/>
          </a:solidFill>
          <a:latin typeface="+mn-lt"/>
        </a:defRPr>
      </a:lvl7pPr>
      <a:lvl8pPr marL="3429000" indent="-228600" algn="l" rtl="0" fontAlgn="base">
        <a:spcBef>
          <a:spcPct val="20000"/>
        </a:spcBef>
        <a:spcAft>
          <a:spcPct val="0"/>
        </a:spcAft>
        <a:buChar char="»"/>
        <a:defRPr sz="2000" b="1">
          <a:solidFill>
            <a:srgbClr val="1877DA"/>
          </a:solidFill>
          <a:latin typeface="+mn-lt"/>
        </a:defRPr>
      </a:lvl8pPr>
      <a:lvl9pPr marL="3886200" indent="-228600" algn="l" rtl="0" fontAlgn="base">
        <a:spcBef>
          <a:spcPct val="20000"/>
        </a:spcBef>
        <a:spcAft>
          <a:spcPct val="0"/>
        </a:spcAft>
        <a:buChar char="»"/>
        <a:defRPr sz="2000" b="1">
          <a:solidFill>
            <a:srgbClr val="1877D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1" name="Rectangle 17"/>
          <p:cNvSpPr>
            <a:spLocks noChangeArrowheads="1"/>
          </p:cNvSpPr>
          <p:nvPr/>
        </p:nvSpPr>
        <p:spPr bwMode="auto">
          <a:xfrm>
            <a:off x="0" y="6251575"/>
            <a:ext cx="9144000" cy="606425"/>
          </a:xfrm>
          <a:prstGeom prst="rect">
            <a:avLst/>
          </a:prstGeom>
          <a:solidFill>
            <a:srgbClr val="11559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3" tIns="45711" rIns="91423" bIns="45711" anchor="ctr"/>
          <a:lstStyle>
            <a:lvl1pPr algn="ctr">
              <a:defRPr sz="3600">
                <a:solidFill>
                  <a:schemeClr val="bg1"/>
                </a:solidFill>
                <a:latin typeface="Arial Black" pitchFamily="34" charset="0"/>
              </a:defRPr>
            </a:lvl1pPr>
            <a:lvl2pPr algn="ctr">
              <a:defRPr sz="3600">
                <a:solidFill>
                  <a:schemeClr val="bg1"/>
                </a:solidFill>
                <a:latin typeface="Arial Black" pitchFamily="34" charset="0"/>
              </a:defRPr>
            </a:lvl2pPr>
            <a:lvl3pPr algn="ctr">
              <a:defRPr sz="3600">
                <a:solidFill>
                  <a:schemeClr val="bg1"/>
                </a:solidFill>
                <a:latin typeface="Arial Black" pitchFamily="34" charset="0"/>
              </a:defRPr>
            </a:lvl3pPr>
            <a:lvl4pPr algn="ctr">
              <a:defRPr sz="3600">
                <a:solidFill>
                  <a:schemeClr val="bg1"/>
                </a:solidFill>
                <a:latin typeface="Arial Black" pitchFamily="34" charset="0"/>
              </a:defRPr>
            </a:lvl4pPr>
            <a:lvl5pPr algn="ctr">
              <a:defRPr sz="3600">
                <a:solidFill>
                  <a:schemeClr val="bg1"/>
                </a:solidFill>
                <a:latin typeface="Arial Black" pitchFamily="34" charset="0"/>
              </a:defRPr>
            </a:lvl5pPr>
            <a:lvl6pPr marL="457200" algn="ctr" fontAlgn="base">
              <a:spcBef>
                <a:spcPct val="0"/>
              </a:spcBef>
              <a:spcAft>
                <a:spcPct val="0"/>
              </a:spcAft>
              <a:defRPr sz="3600">
                <a:solidFill>
                  <a:schemeClr val="bg1"/>
                </a:solidFill>
                <a:latin typeface="Arial Black" pitchFamily="34" charset="0"/>
              </a:defRPr>
            </a:lvl6pPr>
            <a:lvl7pPr marL="914400" algn="ctr" fontAlgn="base">
              <a:spcBef>
                <a:spcPct val="0"/>
              </a:spcBef>
              <a:spcAft>
                <a:spcPct val="0"/>
              </a:spcAft>
              <a:defRPr sz="3600">
                <a:solidFill>
                  <a:schemeClr val="bg1"/>
                </a:solidFill>
                <a:latin typeface="Arial Black" pitchFamily="34" charset="0"/>
              </a:defRPr>
            </a:lvl7pPr>
            <a:lvl8pPr marL="1371600" algn="ctr" fontAlgn="base">
              <a:spcBef>
                <a:spcPct val="0"/>
              </a:spcBef>
              <a:spcAft>
                <a:spcPct val="0"/>
              </a:spcAft>
              <a:defRPr sz="3600">
                <a:solidFill>
                  <a:schemeClr val="bg1"/>
                </a:solidFill>
                <a:latin typeface="Arial Black" pitchFamily="34" charset="0"/>
              </a:defRPr>
            </a:lvl8pPr>
            <a:lvl9pPr marL="1828800" algn="ctr" fontAlgn="base">
              <a:spcBef>
                <a:spcPct val="0"/>
              </a:spcBef>
              <a:spcAft>
                <a:spcPct val="0"/>
              </a:spcAft>
              <a:defRPr sz="3600">
                <a:solidFill>
                  <a:schemeClr val="bg1"/>
                </a:solidFill>
                <a:latin typeface="Arial Black" pitchFamily="34" charset="0"/>
              </a:defRPr>
            </a:lvl9pPr>
          </a:lstStyle>
          <a:p>
            <a:endParaRPr lang="en-US" altLang="en-US">
              <a:solidFill>
                <a:srgbClr val="FFFFFF"/>
              </a:solidFill>
            </a:endParaRPr>
          </a:p>
        </p:txBody>
      </p:sp>
      <p:sp>
        <p:nvSpPr>
          <p:cNvPr id="1033" name="Rectangle 9"/>
          <p:cNvSpPr>
            <a:spLocks noChangeArrowheads="1"/>
          </p:cNvSpPr>
          <p:nvPr/>
        </p:nvSpPr>
        <p:spPr bwMode="auto">
          <a:xfrm>
            <a:off x="0" y="0"/>
            <a:ext cx="9144000" cy="879475"/>
          </a:xfrm>
          <a:prstGeom prst="rect">
            <a:avLst/>
          </a:prstGeom>
          <a:solidFill>
            <a:srgbClr val="11559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3" tIns="45711" rIns="91423" bIns="45711" anchor="ctr"/>
          <a:lstStyle>
            <a:lvl1pPr algn="ctr">
              <a:defRPr sz="3600">
                <a:solidFill>
                  <a:schemeClr val="bg1"/>
                </a:solidFill>
                <a:latin typeface="Arial Black" pitchFamily="34" charset="0"/>
              </a:defRPr>
            </a:lvl1pPr>
            <a:lvl2pPr algn="ctr">
              <a:defRPr sz="3600">
                <a:solidFill>
                  <a:schemeClr val="bg1"/>
                </a:solidFill>
                <a:latin typeface="Arial Black" pitchFamily="34" charset="0"/>
              </a:defRPr>
            </a:lvl2pPr>
            <a:lvl3pPr algn="ctr">
              <a:defRPr sz="3600">
                <a:solidFill>
                  <a:schemeClr val="bg1"/>
                </a:solidFill>
                <a:latin typeface="Arial Black" pitchFamily="34" charset="0"/>
              </a:defRPr>
            </a:lvl3pPr>
            <a:lvl4pPr algn="ctr">
              <a:defRPr sz="3600">
                <a:solidFill>
                  <a:schemeClr val="bg1"/>
                </a:solidFill>
                <a:latin typeface="Arial Black" pitchFamily="34" charset="0"/>
              </a:defRPr>
            </a:lvl4pPr>
            <a:lvl5pPr algn="ctr">
              <a:defRPr sz="3600">
                <a:solidFill>
                  <a:schemeClr val="bg1"/>
                </a:solidFill>
                <a:latin typeface="Arial Black" pitchFamily="34" charset="0"/>
              </a:defRPr>
            </a:lvl5pPr>
            <a:lvl6pPr marL="457200" algn="ctr" fontAlgn="base">
              <a:spcBef>
                <a:spcPct val="0"/>
              </a:spcBef>
              <a:spcAft>
                <a:spcPct val="0"/>
              </a:spcAft>
              <a:defRPr sz="3600">
                <a:solidFill>
                  <a:schemeClr val="bg1"/>
                </a:solidFill>
                <a:latin typeface="Arial Black" pitchFamily="34" charset="0"/>
              </a:defRPr>
            </a:lvl6pPr>
            <a:lvl7pPr marL="914400" algn="ctr" fontAlgn="base">
              <a:spcBef>
                <a:spcPct val="0"/>
              </a:spcBef>
              <a:spcAft>
                <a:spcPct val="0"/>
              </a:spcAft>
              <a:defRPr sz="3600">
                <a:solidFill>
                  <a:schemeClr val="bg1"/>
                </a:solidFill>
                <a:latin typeface="Arial Black" pitchFamily="34" charset="0"/>
              </a:defRPr>
            </a:lvl7pPr>
            <a:lvl8pPr marL="1371600" algn="ctr" fontAlgn="base">
              <a:spcBef>
                <a:spcPct val="0"/>
              </a:spcBef>
              <a:spcAft>
                <a:spcPct val="0"/>
              </a:spcAft>
              <a:defRPr sz="3600">
                <a:solidFill>
                  <a:schemeClr val="bg1"/>
                </a:solidFill>
                <a:latin typeface="Arial Black" pitchFamily="34" charset="0"/>
              </a:defRPr>
            </a:lvl8pPr>
            <a:lvl9pPr marL="1828800" algn="ctr" fontAlgn="base">
              <a:spcBef>
                <a:spcPct val="0"/>
              </a:spcBef>
              <a:spcAft>
                <a:spcPct val="0"/>
              </a:spcAft>
              <a:defRPr sz="3600">
                <a:solidFill>
                  <a:schemeClr val="bg1"/>
                </a:solidFill>
                <a:latin typeface="Arial Black" pitchFamily="34" charset="0"/>
              </a:defRPr>
            </a:lvl9pPr>
          </a:lstStyle>
          <a:p>
            <a:br>
              <a:rPr lang="en-GB" altLang="en-US">
                <a:solidFill>
                  <a:srgbClr val="FFFFFF"/>
                </a:solidFill>
              </a:rPr>
            </a:br>
            <a:endParaRPr lang="en-AU" altLang="en-US">
              <a:solidFill>
                <a:srgbClr val="FFFFFF"/>
              </a:solidFill>
            </a:endParaRPr>
          </a:p>
        </p:txBody>
      </p:sp>
      <p:sp>
        <p:nvSpPr>
          <p:cNvPr id="1026" name="Rectangle 2"/>
          <p:cNvSpPr>
            <a:spLocks noGrp="1" noChangeArrowheads="1"/>
          </p:cNvSpPr>
          <p:nvPr>
            <p:ph type="title"/>
          </p:nvPr>
        </p:nvSpPr>
        <p:spPr bwMode="auto">
          <a:xfrm>
            <a:off x="0" y="0"/>
            <a:ext cx="8820150" cy="83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3" tIns="45711" rIns="91423" bIns="45711" numCol="1" anchor="ctr" anchorCtr="0" compatLnSpc="1">
            <a:prstTxWarp prst="textNoShape">
              <a:avLst/>
            </a:prstTxWarp>
          </a:bodyPr>
          <a:lstStyle/>
          <a:p>
            <a:pPr lvl="0"/>
            <a:r>
              <a:rPr lang="en-US" altLang="en-US"/>
              <a:t>Click to edit Master title style</a:t>
            </a:r>
            <a:endParaRPr lang="en-AU" alt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3" tIns="45711" rIns="91423" bIns="45711" numCol="1" anchor="t" anchorCtr="0" compatLnSpc="1">
            <a:prstTxWarp prst="textNoShape">
              <a:avLst/>
            </a:prstTxWarp>
          </a:bodyPr>
          <a:lstStyle>
            <a:lvl1pPr>
              <a:defRPr sz="1400"/>
            </a:lvl1pPr>
          </a:lstStyle>
          <a:p>
            <a:endParaRPr lang="en-AU"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3" tIns="45711" rIns="91423" bIns="45711" numCol="1" anchor="t" anchorCtr="0" compatLnSpc="1">
            <a:prstTxWarp prst="textNoShape">
              <a:avLst/>
            </a:prstTxWarp>
          </a:bodyPr>
          <a:lstStyle>
            <a:lvl1pPr algn="ctr">
              <a:defRPr sz="1400"/>
            </a:lvl1pPr>
          </a:lstStyle>
          <a:p>
            <a:endParaRPr lang="en-AU"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3" tIns="45711" rIns="91423" bIns="45711" numCol="1" anchor="t" anchorCtr="0" compatLnSpc="1">
            <a:prstTxWarp prst="textNoShape">
              <a:avLst/>
            </a:prstTxWarp>
          </a:bodyPr>
          <a:lstStyle>
            <a:lvl1pPr algn="r">
              <a:defRPr sz="1400"/>
            </a:lvl1pPr>
          </a:lstStyle>
          <a:p>
            <a:fld id="{522E6BAE-D2B0-483F-9E83-B1416F432033}" type="slidenum">
              <a:rPr lang="en-AU" altLang="en-US">
                <a:solidFill>
                  <a:srgbClr val="000000"/>
                </a:solidFill>
              </a:rPr>
              <a:pPr/>
              <a:t>‹#›</a:t>
            </a:fld>
            <a:endParaRPr lang="en-AU" altLang="en-US">
              <a:solidFill>
                <a:srgbClr val="000000"/>
              </a:solidFill>
            </a:endParaRPr>
          </a:p>
        </p:txBody>
      </p:sp>
      <p:sp>
        <p:nvSpPr>
          <p:cNvPr id="1042" name="Rectangle 18"/>
          <p:cNvSpPr>
            <a:spLocks noChangeArrowheads="1"/>
          </p:cNvSpPr>
          <p:nvPr/>
        </p:nvSpPr>
        <p:spPr bwMode="auto">
          <a:xfrm flipV="1">
            <a:off x="457200" y="6721475"/>
            <a:ext cx="2601913"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72" tIns="47886" rIns="95772" bIns="47886"/>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endParaRPr lang="en-AU" altLang="en-US" sz="1400">
              <a:solidFill>
                <a:srgbClr val="000000"/>
              </a:solidFill>
            </a:endParaRPr>
          </a:p>
        </p:txBody>
      </p:sp>
      <p:sp>
        <p:nvSpPr>
          <p:cNvPr id="1043" name="Rectangle 19"/>
          <p:cNvSpPr>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72" tIns="47886" rIns="95772" bIns="47886"/>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algn="ctr"/>
            <a:endParaRPr lang="en-AU" altLang="en-US" sz="1400">
              <a:solidFill>
                <a:srgbClr val="000000"/>
              </a:solidFill>
            </a:endParaRPr>
          </a:p>
        </p:txBody>
      </p:sp>
      <p:sp>
        <p:nvSpPr>
          <p:cNvPr id="1044" name="Rectangle 20"/>
          <p:cNvSpPr>
            <a:spLocks noChangeArrowheads="1"/>
          </p:cNvSpPr>
          <p:nvPr/>
        </p:nvSpPr>
        <p:spPr bwMode="auto">
          <a:xfrm flipV="1">
            <a:off x="457200" y="6721475"/>
            <a:ext cx="2601913"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3" tIns="45711" rIns="91423" bIns="45711"/>
          <a:lstStyle/>
          <a:p>
            <a:endParaRPr lang="en-AU" altLang="en-US" sz="1400">
              <a:solidFill>
                <a:srgbClr val="000000"/>
              </a:solidFill>
            </a:endParaRPr>
          </a:p>
        </p:txBody>
      </p:sp>
      <p:sp>
        <p:nvSpPr>
          <p:cNvPr id="1045" name="Rectangle 21"/>
          <p:cNvSpPr>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3" tIns="45711" rIns="91423" bIns="45711"/>
          <a:lstStyle/>
          <a:p>
            <a:pPr algn="ctr"/>
            <a:endParaRPr lang="en-AU" altLang="en-US" sz="1400">
              <a:solidFill>
                <a:srgbClr val="000000"/>
              </a:solidFill>
            </a:endParaRPr>
          </a:p>
        </p:txBody>
      </p:sp>
      <p:sp>
        <p:nvSpPr>
          <p:cNvPr id="1046" name="Rectangle 22"/>
          <p:cNvSpPr>
            <a:spLocks noChangeArrowheads="1"/>
          </p:cNvSpPr>
          <p:nvPr/>
        </p:nvSpPr>
        <p:spPr bwMode="auto">
          <a:xfrm>
            <a:off x="6659563" y="6237288"/>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3" tIns="45711" rIns="91423" bIns="45711"/>
          <a:lstStyle/>
          <a:p>
            <a:pPr algn="r"/>
            <a:endParaRPr lang="en-US" altLang="en-US" sz="1400">
              <a:solidFill>
                <a:srgbClr val="000000"/>
              </a:solidFill>
            </a:endParaRPr>
          </a:p>
        </p:txBody>
      </p:sp>
      <p:pic>
        <p:nvPicPr>
          <p:cNvPr id="1047" name="Picture 23" descr="Safety_Qual%20Comm"/>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740650" y="6453188"/>
            <a:ext cx="1230313" cy="307975"/>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HA Logo cmyk_HiResSelecte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79388" y="6202363"/>
            <a:ext cx="2627312" cy="65563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27"/>
          <p:cNvGrpSpPr>
            <a:grpSpLocks/>
          </p:cNvGrpSpPr>
          <p:nvPr/>
        </p:nvGrpSpPr>
        <p:grpSpPr bwMode="auto">
          <a:xfrm>
            <a:off x="2051050" y="981075"/>
            <a:ext cx="5761038" cy="5040313"/>
            <a:chOff x="1476" y="744"/>
            <a:chExt cx="2808" cy="2832"/>
          </a:xfrm>
        </p:grpSpPr>
        <p:pic>
          <p:nvPicPr>
            <p:cNvPr id="1052" name="Picture 28" descr="HHA Logo_RH_opaque20"/>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476" y="744"/>
              <a:ext cx="2808" cy="2832"/>
            </a:xfrm>
            <a:prstGeom prst="rect">
              <a:avLst/>
            </a:prstGeom>
            <a:noFill/>
            <a:extLst>
              <a:ext uri="{909E8E84-426E-40DD-AFC4-6F175D3DCCD1}">
                <a14:hiddenFill xmlns:a14="http://schemas.microsoft.com/office/drawing/2010/main">
                  <a:solidFill>
                    <a:srgbClr val="FFFFFF"/>
                  </a:solidFill>
                </a14:hiddenFill>
              </a:ext>
            </a:extLst>
          </p:spPr>
        </p:pic>
        <p:sp>
          <p:nvSpPr>
            <p:cNvPr id="1053" name="Rectangle 29"/>
            <p:cNvSpPr>
              <a:spLocks noChangeArrowheads="1"/>
            </p:cNvSpPr>
            <p:nvPr userDrawn="1"/>
          </p:nvSpPr>
          <p:spPr bwMode="auto">
            <a:xfrm>
              <a:off x="1519" y="935"/>
              <a:ext cx="2676" cy="2450"/>
            </a:xfrm>
            <a:prstGeom prst="rect">
              <a:avLst/>
            </a:prstGeom>
            <a:solidFill>
              <a:schemeClr val="bg1">
                <a:alpha val="850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solidFill>
                  <a:srgbClr val="000000"/>
                </a:solidFill>
              </a:endParaRPr>
            </a:p>
          </p:txBody>
        </p:sp>
      </p:grpSp>
      <p:sp>
        <p:nvSpPr>
          <p:cNvPr id="1027" name="Rectangle 3"/>
          <p:cNvSpPr>
            <a:spLocks noGrp="1" noChangeArrowheads="1"/>
          </p:cNvSpPr>
          <p:nvPr>
            <p:ph type="body" idx="1"/>
          </p:nvPr>
        </p:nvSpPr>
        <p:spPr bwMode="auto">
          <a:xfrm>
            <a:off x="323850" y="1125538"/>
            <a:ext cx="8445500" cy="488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3" tIns="45711" rIns="91423" bIns="4571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Tree>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ctr" rtl="0" eaLnBrk="1" fontAlgn="base" hangingPunct="1">
        <a:spcBef>
          <a:spcPct val="0"/>
        </a:spcBef>
        <a:spcAft>
          <a:spcPct val="0"/>
        </a:spcAft>
        <a:defRPr sz="3600">
          <a:solidFill>
            <a:schemeClr val="bg1"/>
          </a:solidFill>
          <a:latin typeface="+mj-lt"/>
          <a:ea typeface="+mj-ea"/>
          <a:cs typeface="+mj-cs"/>
        </a:defRPr>
      </a:lvl1pPr>
      <a:lvl2pPr algn="ctr" rtl="0" eaLnBrk="1" fontAlgn="base" hangingPunct="1">
        <a:spcBef>
          <a:spcPct val="0"/>
        </a:spcBef>
        <a:spcAft>
          <a:spcPct val="0"/>
        </a:spcAft>
        <a:defRPr sz="3600">
          <a:solidFill>
            <a:schemeClr val="bg1"/>
          </a:solidFill>
          <a:latin typeface="Arial Black" pitchFamily="34" charset="0"/>
        </a:defRPr>
      </a:lvl2pPr>
      <a:lvl3pPr algn="ctr" rtl="0" eaLnBrk="1" fontAlgn="base" hangingPunct="1">
        <a:spcBef>
          <a:spcPct val="0"/>
        </a:spcBef>
        <a:spcAft>
          <a:spcPct val="0"/>
        </a:spcAft>
        <a:defRPr sz="3600">
          <a:solidFill>
            <a:schemeClr val="bg1"/>
          </a:solidFill>
          <a:latin typeface="Arial Black" pitchFamily="34" charset="0"/>
        </a:defRPr>
      </a:lvl3pPr>
      <a:lvl4pPr algn="ctr" rtl="0" eaLnBrk="1" fontAlgn="base" hangingPunct="1">
        <a:spcBef>
          <a:spcPct val="0"/>
        </a:spcBef>
        <a:spcAft>
          <a:spcPct val="0"/>
        </a:spcAft>
        <a:defRPr sz="3600">
          <a:solidFill>
            <a:schemeClr val="bg1"/>
          </a:solidFill>
          <a:latin typeface="Arial Black" pitchFamily="34" charset="0"/>
        </a:defRPr>
      </a:lvl4pPr>
      <a:lvl5pPr algn="ctr" rtl="0" eaLnBrk="1" fontAlgn="base" hangingPunct="1">
        <a:spcBef>
          <a:spcPct val="0"/>
        </a:spcBef>
        <a:spcAft>
          <a:spcPct val="0"/>
        </a:spcAft>
        <a:defRPr sz="3600">
          <a:solidFill>
            <a:schemeClr val="bg1"/>
          </a:solidFill>
          <a:latin typeface="Arial Black" pitchFamily="34" charset="0"/>
        </a:defRPr>
      </a:lvl5pPr>
      <a:lvl6pPr marL="457200" algn="ctr" rtl="0" eaLnBrk="1" fontAlgn="base" hangingPunct="1">
        <a:spcBef>
          <a:spcPct val="0"/>
        </a:spcBef>
        <a:spcAft>
          <a:spcPct val="0"/>
        </a:spcAft>
        <a:defRPr sz="3600">
          <a:solidFill>
            <a:schemeClr val="bg1"/>
          </a:solidFill>
          <a:latin typeface="Arial Black" pitchFamily="34" charset="0"/>
        </a:defRPr>
      </a:lvl6pPr>
      <a:lvl7pPr marL="914400" algn="ctr" rtl="0" eaLnBrk="1" fontAlgn="base" hangingPunct="1">
        <a:spcBef>
          <a:spcPct val="0"/>
        </a:spcBef>
        <a:spcAft>
          <a:spcPct val="0"/>
        </a:spcAft>
        <a:defRPr sz="3600">
          <a:solidFill>
            <a:schemeClr val="bg1"/>
          </a:solidFill>
          <a:latin typeface="Arial Black" pitchFamily="34" charset="0"/>
        </a:defRPr>
      </a:lvl7pPr>
      <a:lvl8pPr marL="1371600" algn="ctr" rtl="0" eaLnBrk="1" fontAlgn="base" hangingPunct="1">
        <a:spcBef>
          <a:spcPct val="0"/>
        </a:spcBef>
        <a:spcAft>
          <a:spcPct val="0"/>
        </a:spcAft>
        <a:defRPr sz="3600">
          <a:solidFill>
            <a:schemeClr val="bg1"/>
          </a:solidFill>
          <a:latin typeface="Arial Black" pitchFamily="34" charset="0"/>
        </a:defRPr>
      </a:lvl8pPr>
      <a:lvl9pPr marL="1828800" algn="ctr" rtl="0" eaLnBrk="1" fontAlgn="base" hangingPunct="1">
        <a:spcBef>
          <a:spcPct val="0"/>
        </a:spcBef>
        <a:spcAft>
          <a:spcPct val="0"/>
        </a:spcAft>
        <a:defRPr sz="3600">
          <a:solidFill>
            <a:schemeClr val="bg1"/>
          </a:solidFill>
          <a:latin typeface="Arial Black" pitchFamily="34" charset="0"/>
        </a:defRPr>
      </a:lvl9pPr>
    </p:titleStyle>
    <p:bodyStyle>
      <a:lvl1pPr marL="342900" indent="-342900" algn="l" rtl="0" eaLnBrk="1" fontAlgn="base" hangingPunct="1">
        <a:spcBef>
          <a:spcPct val="20000"/>
        </a:spcBef>
        <a:spcAft>
          <a:spcPct val="0"/>
        </a:spcAft>
        <a:buBlip>
          <a:blip r:embed="rId16"/>
        </a:buBlip>
        <a:defRPr sz="3200" b="1">
          <a:solidFill>
            <a:srgbClr val="11559A"/>
          </a:solidFill>
          <a:latin typeface="+mn-lt"/>
          <a:ea typeface="+mn-ea"/>
          <a:cs typeface="+mn-cs"/>
        </a:defRPr>
      </a:lvl1pPr>
      <a:lvl2pPr marL="742950" indent="-285750" algn="l" rtl="0" eaLnBrk="1" fontAlgn="base" hangingPunct="1">
        <a:spcBef>
          <a:spcPct val="20000"/>
        </a:spcBef>
        <a:spcAft>
          <a:spcPct val="0"/>
        </a:spcAft>
        <a:buBlip>
          <a:blip r:embed="rId16"/>
        </a:buBlip>
        <a:defRPr sz="2800" b="1">
          <a:solidFill>
            <a:srgbClr val="1877DA"/>
          </a:solidFill>
          <a:latin typeface="+mn-lt"/>
        </a:defRPr>
      </a:lvl2pPr>
      <a:lvl3pPr marL="1143000" indent="-228600" algn="l" rtl="0" eaLnBrk="1" fontAlgn="base" hangingPunct="1">
        <a:spcBef>
          <a:spcPct val="20000"/>
        </a:spcBef>
        <a:spcAft>
          <a:spcPct val="0"/>
        </a:spcAft>
        <a:buBlip>
          <a:blip r:embed="rId16"/>
        </a:buBlip>
        <a:defRPr sz="2400" b="1">
          <a:solidFill>
            <a:srgbClr val="FF8A00"/>
          </a:solidFill>
          <a:latin typeface="+mn-lt"/>
        </a:defRPr>
      </a:lvl3pPr>
      <a:lvl4pPr marL="1600200" indent="-228600" algn="l" rtl="0" eaLnBrk="1" fontAlgn="base" hangingPunct="1">
        <a:spcBef>
          <a:spcPct val="20000"/>
        </a:spcBef>
        <a:spcAft>
          <a:spcPct val="0"/>
        </a:spcAft>
        <a:buBlip>
          <a:blip r:embed="rId16"/>
        </a:buBlip>
        <a:defRPr sz="2000" b="1">
          <a:solidFill>
            <a:srgbClr val="11559A"/>
          </a:solidFill>
          <a:latin typeface="+mn-lt"/>
        </a:defRPr>
      </a:lvl4pPr>
      <a:lvl5pPr marL="2057400" indent="-228600" algn="l" rtl="0" eaLnBrk="1" fontAlgn="base" hangingPunct="1">
        <a:spcBef>
          <a:spcPct val="20000"/>
        </a:spcBef>
        <a:spcAft>
          <a:spcPct val="0"/>
        </a:spcAft>
        <a:buBlip>
          <a:blip r:embed="rId16"/>
        </a:buBlip>
        <a:defRPr sz="2000" b="1">
          <a:solidFill>
            <a:srgbClr val="1877DA"/>
          </a:solidFill>
          <a:latin typeface="+mn-lt"/>
        </a:defRPr>
      </a:lvl5pPr>
      <a:lvl6pPr marL="2514600" indent="-228600" algn="l" rtl="0" eaLnBrk="1" fontAlgn="base" hangingPunct="1">
        <a:spcBef>
          <a:spcPct val="20000"/>
        </a:spcBef>
        <a:spcAft>
          <a:spcPct val="0"/>
        </a:spcAft>
        <a:buBlip>
          <a:blip r:embed="rId16"/>
        </a:buBlip>
        <a:defRPr sz="2000" b="1">
          <a:solidFill>
            <a:srgbClr val="1877DA"/>
          </a:solidFill>
          <a:latin typeface="+mn-lt"/>
        </a:defRPr>
      </a:lvl6pPr>
      <a:lvl7pPr marL="2971800" indent="-228600" algn="l" rtl="0" eaLnBrk="1" fontAlgn="base" hangingPunct="1">
        <a:spcBef>
          <a:spcPct val="20000"/>
        </a:spcBef>
        <a:spcAft>
          <a:spcPct val="0"/>
        </a:spcAft>
        <a:buBlip>
          <a:blip r:embed="rId16"/>
        </a:buBlip>
        <a:defRPr sz="2000" b="1">
          <a:solidFill>
            <a:srgbClr val="1877DA"/>
          </a:solidFill>
          <a:latin typeface="+mn-lt"/>
        </a:defRPr>
      </a:lvl7pPr>
      <a:lvl8pPr marL="3429000" indent="-228600" algn="l" rtl="0" eaLnBrk="1" fontAlgn="base" hangingPunct="1">
        <a:spcBef>
          <a:spcPct val="20000"/>
        </a:spcBef>
        <a:spcAft>
          <a:spcPct val="0"/>
        </a:spcAft>
        <a:buBlip>
          <a:blip r:embed="rId16"/>
        </a:buBlip>
        <a:defRPr sz="2000" b="1">
          <a:solidFill>
            <a:srgbClr val="1877DA"/>
          </a:solidFill>
          <a:latin typeface="+mn-lt"/>
        </a:defRPr>
      </a:lvl8pPr>
      <a:lvl9pPr marL="3886200" indent="-228600" algn="l" rtl="0" eaLnBrk="1" fontAlgn="base" hangingPunct="1">
        <a:spcBef>
          <a:spcPct val="20000"/>
        </a:spcBef>
        <a:spcAft>
          <a:spcPct val="0"/>
        </a:spcAft>
        <a:buBlip>
          <a:blip r:embed="rId16"/>
        </a:buBlip>
        <a:defRPr sz="2000" b="1">
          <a:solidFill>
            <a:srgbClr val="1877D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health.gov/hcq/trainings/partnering-to-heal/index.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Clips/Semmelweiss.VOB"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2755900"/>
            <a:ext cx="9144000" cy="950913"/>
          </a:xfrm>
          <a:effectLst>
            <a:outerShdw dist="35921" dir="2700000" algn="ctr" rotWithShape="0">
              <a:srgbClr val="790015"/>
            </a:outerShdw>
          </a:effectLst>
        </p:spPr>
        <p:txBody>
          <a:bodyPr lIns="90488" tIns="44450" rIns="90488" bIns="44450">
            <a:spAutoFit/>
          </a:bodyPr>
          <a:lstStyle/>
          <a:p>
            <a:pPr eaLnBrk="1" hangingPunct="1">
              <a:defRPr/>
            </a:pPr>
            <a:br>
              <a:rPr lang="en-AU" sz="1200" dirty="0">
                <a:effectLst>
                  <a:outerShdw blurRad="38100" dist="38100" dir="2700000" algn="tl">
                    <a:srgbClr val="C0C0C0"/>
                  </a:outerShdw>
                </a:effectLst>
              </a:rPr>
            </a:br>
            <a:endParaRPr lang="en-US" sz="4400" dirty="0">
              <a:solidFill>
                <a:srgbClr val="11559A"/>
              </a:solidFill>
              <a:effectLst>
                <a:outerShdw blurRad="38100" dist="38100" dir="2700000" algn="tl">
                  <a:srgbClr val="C0C0C0"/>
                </a:outerShdw>
              </a:effectLst>
            </a:endParaRPr>
          </a:p>
        </p:txBody>
      </p:sp>
      <p:sp>
        <p:nvSpPr>
          <p:cNvPr id="3075" name="Rectangle 4"/>
          <p:cNvSpPr>
            <a:spLocks noChangeArrowheads="1"/>
          </p:cNvSpPr>
          <p:nvPr/>
        </p:nvSpPr>
        <p:spPr bwMode="auto">
          <a:xfrm>
            <a:off x="0" y="3148013"/>
            <a:ext cx="9144000" cy="0"/>
          </a:xfrm>
          <a:prstGeom prst="rect">
            <a:avLst/>
          </a:prstGeom>
          <a:noFill/>
          <a:ln w="9525" algn="ctr">
            <a:noFill/>
            <a:miter lim="800000"/>
            <a:headEnd/>
            <a:tailEnd/>
          </a:ln>
        </p:spPr>
        <p:txBody>
          <a:bodyPr wrap="none" anchor="ctr">
            <a:spAutoFit/>
          </a:bodyPr>
          <a:lstStyle/>
          <a:p>
            <a:endParaRPr lang="en-US"/>
          </a:p>
        </p:txBody>
      </p:sp>
      <p:sp>
        <p:nvSpPr>
          <p:cNvPr id="3076" name="TextBox 5"/>
          <p:cNvSpPr txBox="1">
            <a:spLocks noChangeArrowheads="1"/>
          </p:cNvSpPr>
          <p:nvPr/>
        </p:nvSpPr>
        <p:spPr bwMode="auto">
          <a:xfrm>
            <a:off x="1042988" y="1700213"/>
            <a:ext cx="7058025" cy="1446550"/>
          </a:xfrm>
          <a:prstGeom prst="rect">
            <a:avLst/>
          </a:prstGeom>
          <a:noFill/>
          <a:ln w="9525">
            <a:noFill/>
            <a:miter lim="800000"/>
            <a:headEnd/>
            <a:tailEnd/>
          </a:ln>
        </p:spPr>
        <p:txBody>
          <a:bodyPr>
            <a:spAutoFit/>
          </a:bodyPr>
          <a:lstStyle/>
          <a:p>
            <a:pPr algn="ctr"/>
            <a:r>
              <a:rPr lang="en-GB" sz="4400" dirty="0">
                <a:solidFill>
                  <a:srgbClr val="11559A"/>
                </a:solidFill>
                <a:latin typeface="+mj-lt"/>
              </a:rPr>
              <a:t>Hand Hygiene</a:t>
            </a:r>
          </a:p>
          <a:p>
            <a:pPr algn="ctr"/>
            <a:r>
              <a:rPr lang="en-GB" sz="4400" dirty="0">
                <a:solidFill>
                  <a:srgbClr val="11559A"/>
                </a:solidFill>
                <a:latin typeface="+mj-lt"/>
              </a:rPr>
              <a:t>Programs</a:t>
            </a:r>
            <a:endParaRPr lang="en-AU" sz="4400" dirty="0">
              <a:solidFill>
                <a:srgbClr val="11559A"/>
              </a:solidFill>
              <a:latin typeface="+mj-lt"/>
            </a:endParaRPr>
          </a:p>
        </p:txBody>
      </p:sp>
      <p:pic>
        <p:nvPicPr>
          <p:cNvPr id="6" name="Picture 15" descr="World Health Organisation"/>
          <p:cNvPicPr>
            <a:picLocks noChangeAspect="1" noChangeArrowheads="1"/>
          </p:cNvPicPr>
          <p:nvPr/>
        </p:nvPicPr>
        <p:blipFill>
          <a:blip r:embed="rId3" cstate="print"/>
          <a:srcRect/>
          <a:stretch>
            <a:fillRect/>
          </a:stretch>
        </p:blipFill>
        <p:spPr bwMode="auto">
          <a:xfrm>
            <a:off x="6804248" y="5373216"/>
            <a:ext cx="1997075" cy="612775"/>
          </a:xfrm>
          <a:prstGeom prst="rect">
            <a:avLst/>
          </a:prstGeom>
          <a:noFill/>
          <a:ln w="9525">
            <a:noFill/>
            <a:miter lim="800000"/>
            <a:headEnd/>
            <a:tailEnd/>
          </a:ln>
        </p:spPr>
      </p:pic>
      <p:pic>
        <p:nvPicPr>
          <p:cNvPr id="3" name="Picture 2" descr="Text&#10;&#10;Description automatically generated">
            <a:extLst>
              <a:ext uri="{FF2B5EF4-FFF2-40B4-BE49-F238E27FC236}">
                <a16:creationId xmlns:a16="http://schemas.microsoft.com/office/drawing/2014/main" id="{05D227DE-F27E-452C-8A79-57F13E645F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5145548"/>
            <a:ext cx="2456651" cy="1068109"/>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1" y="3861048"/>
            <a:ext cx="9144000" cy="1277095"/>
          </a:xfrm>
          <a:prstGeom prst="rect">
            <a:avLst/>
          </a:prstGeom>
        </p:spPr>
      </p:pic>
      <p:pic>
        <p:nvPicPr>
          <p:cNvPr id="5" name="Picture 4"/>
          <p:cNvPicPr>
            <a:picLocks noChangeAspect="1"/>
          </p:cNvPicPr>
          <p:nvPr/>
        </p:nvPicPr>
        <p:blipFill>
          <a:blip r:embed="rId4" cstate="print"/>
          <a:stretch>
            <a:fillRect/>
          </a:stretch>
        </p:blipFill>
        <p:spPr>
          <a:xfrm>
            <a:off x="0" y="1844823"/>
            <a:ext cx="9144000" cy="1881051"/>
          </a:xfrm>
          <a:prstGeom prst="rect">
            <a:avLst/>
          </a:prstGeom>
        </p:spPr>
      </p:pic>
      <p:sp>
        <p:nvSpPr>
          <p:cNvPr id="8" name="Title 7"/>
          <p:cNvSpPr>
            <a:spLocks noGrp="1"/>
          </p:cNvSpPr>
          <p:nvPr>
            <p:ph type="title"/>
          </p:nvPr>
        </p:nvSpPr>
        <p:spPr/>
        <p:txBody>
          <a:bodyPr/>
          <a:lstStyle/>
          <a:p>
            <a:r>
              <a:rPr lang="en-US" sz="3600" dirty="0"/>
              <a:t>Austin Hospital</a:t>
            </a:r>
          </a:p>
        </p:txBody>
      </p:sp>
    </p:spTree>
    <p:extLst>
      <p:ext uri="{BB962C8B-B14F-4D97-AF65-F5344CB8AC3E}">
        <p14:creationId xmlns:p14="http://schemas.microsoft.com/office/powerpoint/2010/main" val="2492819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600" dirty="0"/>
              <a:t>Hand Hygiene Victoria</a:t>
            </a:r>
          </a:p>
        </p:txBody>
      </p:sp>
      <p:pic>
        <p:nvPicPr>
          <p:cNvPr id="6" name="Picture 5"/>
          <p:cNvPicPr>
            <a:picLocks noChangeAspect="1"/>
          </p:cNvPicPr>
          <p:nvPr/>
        </p:nvPicPr>
        <p:blipFill>
          <a:blip r:embed="rId2" cstate="print"/>
          <a:stretch>
            <a:fillRect/>
          </a:stretch>
        </p:blipFill>
        <p:spPr>
          <a:xfrm>
            <a:off x="107504" y="1196752"/>
            <a:ext cx="8975347" cy="2664296"/>
          </a:xfrm>
          <a:prstGeom prst="rect">
            <a:avLst/>
          </a:prstGeom>
        </p:spPr>
      </p:pic>
      <p:pic>
        <p:nvPicPr>
          <p:cNvPr id="7" name="Picture 6"/>
          <p:cNvPicPr>
            <a:picLocks noChangeAspect="1"/>
          </p:cNvPicPr>
          <p:nvPr/>
        </p:nvPicPr>
        <p:blipFill>
          <a:blip r:embed="rId3" cstate="print"/>
          <a:stretch>
            <a:fillRect/>
          </a:stretch>
        </p:blipFill>
        <p:spPr>
          <a:xfrm>
            <a:off x="1" y="3789040"/>
            <a:ext cx="9144000" cy="1275907"/>
          </a:xfrm>
          <a:prstGeom prst="rect">
            <a:avLst/>
          </a:prstGeo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cstate="print"/>
          <a:srcRect/>
          <a:stretch>
            <a:fillRect/>
          </a:stretch>
        </p:blipFill>
        <p:spPr bwMode="auto">
          <a:xfrm>
            <a:off x="1907704" y="188640"/>
            <a:ext cx="5784304" cy="7691317"/>
          </a:xfrm>
          <a:prstGeom prst="rect">
            <a:avLst/>
          </a:prstGeom>
          <a:noFill/>
          <a:ln w="9525">
            <a:noFill/>
            <a:miter lim="800000"/>
            <a:headEnd/>
            <a:tailEnd/>
          </a:ln>
        </p:spPr>
      </p:pic>
      <p:sp>
        <p:nvSpPr>
          <p:cNvPr id="3" name="Title 2"/>
          <p:cNvSpPr>
            <a:spLocks noGrp="1"/>
          </p:cNvSpPr>
          <p:nvPr>
            <p:ph type="title"/>
          </p:nvPr>
        </p:nvSpPr>
        <p:spPr/>
        <p:txBody>
          <a:bodyPr/>
          <a:lstStyle/>
          <a:p>
            <a:r>
              <a:rPr lang="en-AU" sz="3600" dirty="0"/>
              <a:t>HHA 2 Year Results</a:t>
            </a:r>
          </a:p>
        </p:txBody>
      </p:sp>
      <p:sp>
        <p:nvSpPr>
          <p:cNvPr id="4" name="Content Placeholder 3"/>
          <p:cNvSpPr>
            <a:spLocks noGrp="1"/>
          </p:cNvSpPr>
          <p:nvPr>
            <p:ph idx="1"/>
          </p:nvPr>
        </p:nvSpPr>
        <p:spPr/>
        <p:txBody>
          <a:bodyPr/>
          <a:lstStyle/>
          <a:p>
            <a:endParaRPr lang="en-AU" dirty="0"/>
          </a:p>
        </p:txBody>
      </p:sp>
      <p:sp>
        <p:nvSpPr>
          <p:cNvPr id="5" name="TextBox 4"/>
          <p:cNvSpPr txBox="1"/>
          <p:nvPr/>
        </p:nvSpPr>
        <p:spPr>
          <a:xfrm>
            <a:off x="251520" y="2852936"/>
            <a:ext cx="1584176" cy="461665"/>
          </a:xfrm>
          <a:prstGeom prst="rect">
            <a:avLst/>
          </a:prstGeom>
          <a:noFill/>
        </p:spPr>
        <p:txBody>
          <a:bodyPr wrap="square" rtlCol="0">
            <a:spAutoFit/>
          </a:bodyPr>
          <a:lstStyle/>
          <a:p>
            <a:r>
              <a:rPr lang="en-AU" sz="2400" b="1" dirty="0">
                <a:solidFill>
                  <a:srgbClr val="11559A"/>
                </a:solidFill>
              </a:rPr>
              <a:t>MJA 2011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56322"/>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z="3600" dirty="0"/>
              <a:t>HHA 2yr Results</a:t>
            </a:r>
          </a:p>
        </p:txBody>
      </p:sp>
      <p:sp>
        <p:nvSpPr>
          <p:cNvPr id="4" name="Content Placeholder 3"/>
          <p:cNvSpPr>
            <a:spLocks noGrp="1"/>
          </p:cNvSpPr>
          <p:nvPr>
            <p:ph idx="1"/>
          </p:nvPr>
        </p:nvSpPr>
        <p:spPr>
          <a:xfrm>
            <a:off x="251520" y="1412776"/>
            <a:ext cx="8640960" cy="4886325"/>
          </a:xfrm>
        </p:spPr>
        <p:txBody>
          <a:bodyPr/>
          <a:lstStyle/>
          <a:p>
            <a:pPr>
              <a:spcBef>
                <a:spcPts val="0"/>
              </a:spcBef>
              <a:spcAft>
                <a:spcPts val="1200"/>
              </a:spcAft>
              <a:buBlip>
                <a:blip r:embed="rId2"/>
              </a:buBlip>
            </a:pPr>
            <a:r>
              <a:rPr lang="en-AU" dirty="0"/>
              <a:t>End 2010 521 hospitals were participating</a:t>
            </a:r>
          </a:p>
          <a:p>
            <a:pPr>
              <a:spcBef>
                <a:spcPts val="0"/>
              </a:spcBef>
              <a:spcAft>
                <a:spcPts val="1200"/>
              </a:spcAft>
              <a:buBlip>
                <a:blip r:embed="rId2"/>
              </a:buBlip>
            </a:pPr>
            <a:r>
              <a:rPr lang="en-AU" dirty="0"/>
              <a:t>National HHC rate 68.3% </a:t>
            </a:r>
          </a:p>
          <a:p>
            <a:pPr>
              <a:spcBef>
                <a:spcPts val="0"/>
              </a:spcBef>
              <a:spcAft>
                <a:spcPts val="1200"/>
              </a:spcAft>
              <a:buBlip>
                <a:blip r:embed="rId2"/>
              </a:buBlip>
            </a:pPr>
            <a:r>
              <a:rPr lang="en-AU" dirty="0"/>
              <a:t>	(from 246 931 moments)</a:t>
            </a:r>
          </a:p>
          <a:p>
            <a:pPr>
              <a:spcBef>
                <a:spcPts val="0"/>
              </a:spcBef>
              <a:spcAft>
                <a:spcPts val="1200"/>
              </a:spcAft>
              <a:buBlip>
                <a:blip r:embed="rId2"/>
              </a:buBlip>
            </a:pPr>
            <a:r>
              <a:rPr lang="en-AU" dirty="0"/>
              <a:t>HHC 10 – 15% lower for M1</a:t>
            </a:r>
          </a:p>
          <a:p>
            <a:pPr>
              <a:spcBef>
                <a:spcPts val="0"/>
              </a:spcBef>
              <a:spcAft>
                <a:spcPts val="1200"/>
              </a:spcAft>
              <a:buBlip>
                <a:blip r:embed="rId2"/>
              </a:buBlip>
            </a:pPr>
            <a:r>
              <a:rPr lang="en-AU" dirty="0"/>
              <a:t>HHC highest with Nurses</a:t>
            </a:r>
          </a:p>
          <a:p>
            <a:pPr>
              <a:spcBef>
                <a:spcPts val="0"/>
              </a:spcBef>
              <a:spcAft>
                <a:spcPts val="1200"/>
              </a:spcAft>
              <a:buBlip>
                <a:blip r:embed="rId2"/>
              </a:buBlip>
            </a:pPr>
            <a:r>
              <a:rPr lang="en-AU" dirty="0"/>
              <a:t>HHC lowest with Medical staff</a:t>
            </a:r>
          </a:p>
          <a:p>
            <a:pPr>
              <a:buNone/>
            </a:pPr>
            <a:endParaRPr lang="en-AU"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AU" sz="3600" dirty="0"/>
              <a:t>HHA 2yr Results</a:t>
            </a:r>
          </a:p>
        </p:txBody>
      </p:sp>
      <p:pic>
        <p:nvPicPr>
          <p:cNvPr id="15364" name="Picture 4"/>
          <p:cNvPicPr>
            <a:picLocks noGrp="1" noChangeAspect="1" noChangeArrowheads="1"/>
          </p:cNvPicPr>
          <p:nvPr>
            <p:ph idx="1"/>
          </p:nvPr>
        </p:nvPicPr>
        <p:blipFill>
          <a:blip r:embed="rId2" cstate="print"/>
          <a:stretch>
            <a:fillRect/>
          </a:stretch>
        </p:blipFill>
        <p:spPr bwMode="auto">
          <a:xfrm>
            <a:off x="1979712" y="1196752"/>
            <a:ext cx="5167033" cy="4955654"/>
          </a:xfrm>
          <a:prstGeom prst="rect">
            <a:avLst/>
          </a:prstGeom>
          <a:noFill/>
          <a:ln w="9525">
            <a:noFill/>
            <a:miter lim="800000"/>
            <a:headEnd/>
            <a:tailEnd/>
          </a:ln>
        </p:spPr>
      </p:pic>
      <p:sp>
        <p:nvSpPr>
          <p:cNvPr id="4" name="Rectangle 3"/>
          <p:cNvSpPr/>
          <p:nvPr/>
        </p:nvSpPr>
        <p:spPr>
          <a:xfrm>
            <a:off x="179512" y="1424038"/>
            <a:ext cx="8748464" cy="2653034"/>
          </a:xfrm>
          <a:prstGeom prst="rect">
            <a:avLst/>
          </a:prstGeom>
        </p:spPr>
        <p:txBody>
          <a:bodyPr wrap="square">
            <a:spAutoFit/>
          </a:bodyPr>
          <a:lstStyle/>
          <a:p>
            <a:pPr marL="342900" lvl="0" indent="-342900" eaLnBrk="0" hangingPunct="0">
              <a:spcBef>
                <a:spcPct val="20000"/>
              </a:spcBef>
              <a:buBlip>
                <a:blip r:embed="rId3"/>
              </a:buBlip>
            </a:pPr>
            <a:r>
              <a:rPr lang="en-AU" sz="3200" b="1" kern="0" dirty="0">
                <a:solidFill>
                  <a:srgbClr val="11559A"/>
                </a:solidFill>
                <a:latin typeface="Arial" pitchFamily="34" charset="0"/>
                <a:cs typeface="Arial" pitchFamily="34" charset="0"/>
              </a:rPr>
              <a:t>National incidence rate of MRSA bacteraemia was stable 18mths prior to the NHHI </a:t>
            </a:r>
          </a:p>
          <a:p>
            <a:pPr marL="342900" lvl="0" indent="-342900" eaLnBrk="0" hangingPunct="0">
              <a:spcBef>
                <a:spcPct val="20000"/>
              </a:spcBef>
              <a:buBlip>
                <a:blip r:embed="rId3"/>
              </a:buBlip>
            </a:pPr>
            <a:r>
              <a:rPr lang="en-AU" sz="3200" b="1" kern="0" dirty="0">
                <a:solidFill>
                  <a:srgbClr val="11559A"/>
                </a:solidFill>
                <a:latin typeface="Arial" pitchFamily="34" charset="0"/>
                <a:cs typeface="Arial" pitchFamily="34" charset="0"/>
              </a:rPr>
              <a:t>Rate declined after implementation (P=0.008)</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15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1143000"/>
          </a:xfrm>
        </p:spPr>
        <p:txBody>
          <a:bodyPr/>
          <a:lstStyle/>
          <a:p>
            <a:pPr eaLnBrk="1" hangingPunct="1"/>
            <a:r>
              <a:rPr lang="en-AU" sz="3600" dirty="0"/>
              <a:t>HH Program Challenges</a:t>
            </a:r>
          </a:p>
        </p:txBody>
      </p:sp>
      <p:sp>
        <p:nvSpPr>
          <p:cNvPr id="25603" name="Rectangle 3"/>
          <p:cNvSpPr>
            <a:spLocks noGrp="1" noChangeArrowheads="1"/>
          </p:cNvSpPr>
          <p:nvPr>
            <p:ph type="body" idx="1"/>
          </p:nvPr>
        </p:nvSpPr>
        <p:spPr>
          <a:xfrm>
            <a:off x="539750" y="1341438"/>
            <a:ext cx="8229600" cy="4751858"/>
          </a:xfrm>
        </p:spPr>
        <p:txBody>
          <a:bodyPr/>
          <a:lstStyle/>
          <a:p>
            <a:pPr marL="609600" indent="-609600" eaLnBrk="1" hangingPunct="1">
              <a:lnSpc>
                <a:spcPct val="90000"/>
              </a:lnSpc>
              <a:buFontTx/>
              <a:buAutoNum type="arabicPeriod"/>
              <a:defRPr/>
            </a:pPr>
            <a:r>
              <a:rPr lang="en-AU" sz="2800" dirty="0">
                <a:latin typeface="+mn-lt"/>
              </a:rPr>
              <a:t>Implementation</a:t>
            </a:r>
          </a:p>
          <a:p>
            <a:pPr marL="990600" lvl="1" indent="-533400" eaLnBrk="1" hangingPunct="1">
              <a:lnSpc>
                <a:spcPct val="90000"/>
              </a:lnSpc>
              <a:buBlip>
                <a:blip r:embed="rId3"/>
              </a:buBlip>
              <a:defRPr/>
            </a:pPr>
            <a:r>
              <a:rPr lang="en-AU" sz="2400" dirty="0">
                <a:latin typeface="+mn-lt"/>
              </a:rPr>
              <a:t>Resources - Time</a:t>
            </a:r>
          </a:p>
          <a:p>
            <a:pPr marL="990600" lvl="1" indent="-533400" eaLnBrk="1" hangingPunct="1">
              <a:lnSpc>
                <a:spcPct val="90000"/>
              </a:lnSpc>
              <a:buBlip>
                <a:blip r:embed="rId3"/>
              </a:buBlip>
              <a:defRPr/>
            </a:pPr>
            <a:r>
              <a:rPr lang="en-AU" sz="2400" dirty="0">
                <a:latin typeface="+mn-lt"/>
              </a:rPr>
              <a:t>Hospital support</a:t>
            </a:r>
          </a:p>
          <a:p>
            <a:pPr marL="609600" indent="-609600" eaLnBrk="1" hangingPunct="1">
              <a:lnSpc>
                <a:spcPct val="90000"/>
              </a:lnSpc>
              <a:buFontTx/>
              <a:buAutoNum type="arabicPeriod"/>
              <a:defRPr/>
            </a:pPr>
            <a:r>
              <a:rPr lang="en-AU" sz="2800" dirty="0">
                <a:latin typeface="+mn-lt"/>
              </a:rPr>
              <a:t>Concerns about ABHR</a:t>
            </a:r>
          </a:p>
          <a:p>
            <a:pPr marL="609600" indent="-609600" eaLnBrk="1" hangingPunct="1">
              <a:lnSpc>
                <a:spcPct val="90000"/>
              </a:lnSpc>
              <a:buFontTx/>
              <a:buAutoNum type="arabicPeriod"/>
              <a:defRPr/>
            </a:pPr>
            <a:r>
              <a:rPr lang="en-AU" sz="2800" dirty="0">
                <a:latin typeface="+mn-lt"/>
              </a:rPr>
              <a:t>Audit tool</a:t>
            </a:r>
          </a:p>
          <a:p>
            <a:pPr marL="990600" lvl="1" indent="-533400" eaLnBrk="1" hangingPunct="1">
              <a:lnSpc>
                <a:spcPct val="90000"/>
              </a:lnSpc>
              <a:buBlip>
                <a:blip r:embed="rId3"/>
              </a:buBlip>
              <a:defRPr/>
            </a:pPr>
            <a:r>
              <a:rPr lang="en-AU" sz="2400" dirty="0">
                <a:latin typeface="+mn-lt"/>
              </a:rPr>
              <a:t>Familiarity</a:t>
            </a:r>
          </a:p>
          <a:p>
            <a:pPr marL="990600" lvl="1" indent="-533400" eaLnBrk="1" hangingPunct="1">
              <a:lnSpc>
                <a:spcPct val="90000"/>
              </a:lnSpc>
              <a:buBlip>
                <a:blip r:embed="rId3"/>
              </a:buBlip>
              <a:defRPr/>
            </a:pPr>
            <a:r>
              <a:rPr lang="en-AU" sz="2400" dirty="0">
                <a:latin typeface="+mn-lt"/>
              </a:rPr>
              <a:t>Applicability to different clinical areas</a:t>
            </a:r>
          </a:p>
          <a:p>
            <a:pPr marL="609600" indent="-609600" eaLnBrk="1" hangingPunct="1">
              <a:lnSpc>
                <a:spcPct val="90000"/>
              </a:lnSpc>
              <a:buFontTx/>
              <a:buAutoNum type="arabicPeriod"/>
              <a:defRPr/>
            </a:pPr>
            <a:r>
              <a:rPr lang="en-AU" sz="2800" dirty="0">
                <a:latin typeface="+mn-lt"/>
              </a:rPr>
              <a:t>Measurements</a:t>
            </a:r>
          </a:p>
          <a:p>
            <a:pPr marL="990600" lvl="1" indent="-533400" eaLnBrk="1" hangingPunct="1">
              <a:lnSpc>
                <a:spcPct val="90000"/>
              </a:lnSpc>
              <a:buBlip>
                <a:blip r:embed="rId3"/>
              </a:buBlip>
              <a:defRPr/>
            </a:pPr>
            <a:r>
              <a:rPr lang="en-AU" sz="2400" dirty="0">
                <a:latin typeface="+mn-lt"/>
              </a:rPr>
              <a:t>What is an acceptable level of compliance?</a:t>
            </a:r>
          </a:p>
          <a:p>
            <a:pPr marL="990600" lvl="1" indent="-533400" eaLnBrk="1" hangingPunct="1">
              <a:lnSpc>
                <a:spcPct val="90000"/>
              </a:lnSpc>
              <a:buBlip>
                <a:blip r:embed="rId3"/>
              </a:buBlip>
              <a:defRPr/>
            </a:pPr>
            <a:r>
              <a:rPr lang="en-AU" sz="2400" dirty="0">
                <a:latin typeface="+mn-lt"/>
              </a:rPr>
              <a:t>Should all hospitals aim for same level of compliance?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1052513"/>
          </a:xfrm>
        </p:spPr>
        <p:txBody>
          <a:bodyPr/>
          <a:lstStyle/>
          <a:p>
            <a:pPr eaLnBrk="1" hangingPunct="1"/>
            <a:r>
              <a:rPr lang="en-AU" sz="3600" dirty="0"/>
              <a:t>Measuring Performance</a:t>
            </a:r>
          </a:p>
        </p:txBody>
      </p:sp>
      <p:sp>
        <p:nvSpPr>
          <p:cNvPr id="28675" name="Rectangle 3"/>
          <p:cNvSpPr>
            <a:spLocks noGrp="1" noChangeArrowheads="1"/>
          </p:cNvSpPr>
          <p:nvPr>
            <p:ph type="body" idx="1"/>
          </p:nvPr>
        </p:nvSpPr>
        <p:spPr/>
        <p:txBody>
          <a:bodyPr/>
          <a:lstStyle/>
          <a:p>
            <a:pPr eaLnBrk="1" hangingPunct="1">
              <a:buBlip>
                <a:blip r:embed="rId3"/>
              </a:buBlip>
              <a:defRPr/>
            </a:pPr>
            <a:r>
              <a:rPr lang="en-AU" dirty="0">
                <a:latin typeface="+mn-lt"/>
              </a:rPr>
              <a:t>Is 100% compliance achievable?</a:t>
            </a:r>
          </a:p>
        </p:txBody>
      </p:sp>
      <p:sp>
        <p:nvSpPr>
          <p:cNvPr id="19460" name="Line 4"/>
          <p:cNvSpPr>
            <a:spLocks noChangeShapeType="1"/>
          </p:cNvSpPr>
          <p:nvPr/>
        </p:nvSpPr>
        <p:spPr bwMode="auto">
          <a:xfrm>
            <a:off x="1908175" y="2565400"/>
            <a:ext cx="0" cy="2951163"/>
          </a:xfrm>
          <a:prstGeom prst="line">
            <a:avLst/>
          </a:prstGeom>
          <a:noFill/>
          <a:ln w="9525">
            <a:solidFill>
              <a:schemeClr val="tx1"/>
            </a:solidFill>
            <a:round/>
            <a:headEnd/>
            <a:tailEnd/>
          </a:ln>
        </p:spPr>
        <p:txBody>
          <a:bodyPr/>
          <a:lstStyle/>
          <a:p>
            <a:endParaRPr lang="en-AU"/>
          </a:p>
        </p:txBody>
      </p:sp>
      <p:sp>
        <p:nvSpPr>
          <p:cNvPr id="19461" name="Line 5"/>
          <p:cNvSpPr>
            <a:spLocks noChangeShapeType="1"/>
          </p:cNvSpPr>
          <p:nvPr/>
        </p:nvSpPr>
        <p:spPr bwMode="auto">
          <a:xfrm>
            <a:off x="1763713" y="5373688"/>
            <a:ext cx="5256212" cy="0"/>
          </a:xfrm>
          <a:prstGeom prst="line">
            <a:avLst/>
          </a:prstGeom>
          <a:noFill/>
          <a:ln w="9525">
            <a:solidFill>
              <a:schemeClr val="tx1"/>
            </a:solidFill>
            <a:round/>
            <a:headEnd/>
            <a:tailEnd/>
          </a:ln>
        </p:spPr>
        <p:txBody>
          <a:bodyPr/>
          <a:lstStyle/>
          <a:p>
            <a:endParaRPr lang="en-AU"/>
          </a:p>
        </p:txBody>
      </p:sp>
      <p:sp>
        <p:nvSpPr>
          <p:cNvPr id="19462" name="Line 6"/>
          <p:cNvSpPr>
            <a:spLocks noChangeShapeType="1"/>
          </p:cNvSpPr>
          <p:nvPr/>
        </p:nvSpPr>
        <p:spPr bwMode="auto">
          <a:xfrm flipV="1">
            <a:off x="1908175" y="2708275"/>
            <a:ext cx="4608513" cy="2665413"/>
          </a:xfrm>
          <a:prstGeom prst="line">
            <a:avLst/>
          </a:prstGeom>
          <a:noFill/>
          <a:ln w="57150">
            <a:solidFill>
              <a:srgbClr val="008000"/>
            </a:solidFill>
            <a:round/>
            <a:headEnd/>
            <a:tailEnd/>
          </a:ln>
        </p:spPr>
        <p:txBody>
          <a:bodyPr/>
          <a:lstStyle/>
          <a:p>
            <a:endParaRPr lang="en-AU"/>
          </a:p>
        </p:txBody>
      </p:sp>
      <p:sp>
        <p:nvSpPr>
          <p:cNvPr id="28679" name="Line 7"/>
          <p:cNvSpPr>
            <a:spLocks noChangeShapeType="1"/>
          </p:cNvSpPr>
          <p:nvPr/>
        </p:nvSpPr>
        <p:spPr bwMode="auto">
          <a:xfrm>
            <a:off x="1908175" y="2636838"/>
            <a:ext cx="4751388" cy="2736850"/>
          </a:xfrm>
          <a:prstGeom prst="line">
            <a:avLst/>
          </a:prstGeom>
          <a:noFill/>
          <a:ln w="57150">
            <a:solidFill>
              <a:srgbClr val="FF0000"/>
            </a:solidFill>
            <a:round/>
            <a:headEnd/>
            <a:tailEnd/>
          </a:ln>
        </p:spPr>
        <p:txBody>
          <a:bodyPr/>
          <a:lstStyle/>
          <a:p>
            <a:endParaRPr lang="en-AU"/>
          </a:p>
        </p:txBody>
      </p:sp>
      <p:sp>
        <p:nvSpPr>
          <p:cNvPr id="19464" name="Text Box 8"/>
          <p:cNvSpPr txBox="1">
            <a:spLocks noChangeArrowheads="1"/>
          </p:cNvSpPr>
          <p:nvPr/>
        </p:nvSpPr>
        <p:spPr bwMode="auto">
          <a:xfrm>
            <a:off x="1258888" y="2565400"/>
            <a:ext cx="565150" cy="366713"/>
          </a:xfrm>
          <a:prstGeom prst="rect">
            <a:avLst/>
          </a:prstGeom>
          <a:noFill/>
          <a:ln w="9525">
            <a:noFill/>
            <a:miter lim="800000"/>
            <a:headEnd/>
            <a:tailEnd/>
          </a:ln>
        </p:spPr>
        <p:txBody>
          <a:bodyPr wrap="none">
            <a:spAutoFit/>
          </a:bodyPr>
          <a:lstStyle/>
          <a:p>
            <a:r>
              <a:rPr lang="en-AU">
                <a:solidFill>
                  <a:srgbClr val="000099"/>
                </a:solidFill>
              </a:rPr>
              <a:t>100</a:t>
            </a:r>
          </a:p>
        </p:txBody>
      </p:sp>
      <p:sp>
        <p:nvSpPr>
          <p:cNvPr id="19465" name="Text Box 9"/>
          <p:cNvSpPr txBox="1">
            <a:spLocks noChangeArrowheads="1"/>
          </p:cNvSpPr>
          <p:nvPr/>
        </p:nvSpPr>
        <p:spPr bwMode="auto">
          <a:xfrm>
            <a:off x="1600200" y="5032375"/>
            <a:ext cx="311150" cy="366713"/>
          </a:xfrm>
          <a:prstGeom prst="rect">
            <a:avLst/>
          </a:prstGeom>
          <a:noFill/>
          <a:ln w="9525">
            <a:noFill/>
            <a:miter lim="800000"/>
            <a:headEnd/>
            <a:tailEnd/>
          </a:ln>
        </p:spPr>
        <p:txBody>
          <a:bodyPr wrap="none">
            <a:spAutoFit/>
          </a:bodyPr>
          <a:lstStyle/>
          <a:p>
            <a:r>
              <a:rPr lang="en-AU">
                <a:solidFill>
                  <a:srgbClr val="000099"/>
                </a:solidFill>
              </a:rPr>
              <a:t>0</a:t>
            </a:r>
          </a:p>
        </p:txBody>
      </p:sp>
      <p:sp>
        <p:nvSpPr>
          <p:cNvPr id="19466" name="Text Box 10"/>
          <p:cNvSpPr txBox="1">
            <a:spLocks noChangeArrowheads="1"/>
          </p:cNvSpPr>
          <p:nvPr/>
        </p:nvSpPr>
        <p:spPr bwMode="auto">
          <a:xfrm>
            <a:off x="3995738" y="5516563"/>
            <a:ext cx="692150" cy="366712"/>
          </a:xfrm>
          <a:prstGeom prst="rect">
            <a:avLst/>
          </a:prstGeom>
          <a:noFill/>
          <a:ln w="9525">
            <a:noFill/>
            <a:miter lim="800000"/>
            <a:headEnd/>
            <a:tailEnd/>
          </a:ln>
        </p:spPr>
        <p:txBody>
          <a:bodyPr wrap="none">
            <a:spAutoFit/>
          </a:bodyPr>
          <a:lstStyle/>
          <a:p>
            <a:r>
              <a:rPr lang="en-AU" i="1">
                <a:solidFill>
                  <a:srgbClr val="000099"/>
                </a:solidFill>
              </a:rPr>
              <a:t>Time</a:t>
            </a:r>
          </a:p>
        </p:txBody>
      </p:sp>
      <p:sp>
        <p:nvSpPr>
          <p:cNvPr id="28684" name="Text Box 12"/>
          <p:cNvSpPr txBox="1">
            <a:spLocks noChangeArrowheads="1"/>
          </p:cNvSpPr>
          <p:nvPr/>
        </p:nvSpPr>
        <p:spPr bwMode="auto">
          <a:xfrm>
            <a:off x="6732588" y="4652963"/>
            <a:ext cx="2038350" cy="641350"/>
          </a:xfrm>
          <a:prstGeom prst="rect">
            <a:avLst/>
          </a:prstGeom>
          <a:noFill/>
          <a:ln w="9525">
            <a:noFill/>
            <a:miter lim="800000"/>
            <a:headEnd/>
            <a:tailEnd/>
          </a:ln>
        </p:spPr>
        <p:txBody>
          <a:bodyPr wrap="none">
            <a:spAutoFit/>
          </a:bodyPr>
          <a:lstStyle/>
          <a:p>
            <a:r>
              <a:rPr lang="en-AU" dirty="0">
                <a:solidFill>
                  <a:srgbClr val="FF0000"/>
                </a:solidFill>
              </a:rPr>
              <a:t>Hospital Acquired </a:t>
            </a:r>
          </a:p>
          <a:p>
            <a:r>
              <a:rPr lang="en-AU" dirty="0">
                <a:solidFill>
                  <a:srgbClr val="FF0000"/>
                </a:solidFill>
              </a:rPr>
              <a:t>Infection rate 0%</a:t>
            </a:r>
          </a:p>
        </p:txBody>
      </p:sp>
      <p:sp>
        <p:nvSpPr>
          <p:cNvPr id="19469" name="Text Box 13"/>
          <p:cNvSpPr txBox="1">
            <a:spLocks noChangeArrowheads="1"/>
          </p:cNvSpPr>
          <p:nvPr/>
        </p:nvSpPr>
        <p:spPr bwMode="auto">
          <a:xfrm>
            <a:off x="1116013" y="3789363"/>
            <a:ext cx="666750" cy="366712"/>
          </a:xfrm>
          <a:prstGeom prst="rect">
            <a:avLst/>
          </a:prstGeom>
          <a:noFill/>
          <a:ln w="9525">
            <a:noFill/>
            <a:miter lim="800000"/>
            <a:headEnd/>
            <a:tailEnd/>
          </a:ln>
        </p:spPr>
        <p:txBody>
          <a:bodyPr wrap="none">
            <a:spAutoFit/>
          </a:bodyPr>
          <a:lstStyle/>
          <a:p>
            <a:r>
              <a:rPr lang="en-AU" i="1">
                <a:solidFill>
                  <a:srgbClr val="000099"/>
                </a:solidFill>
              </a:rPr>
              <a:t>Rate</a:t>
            </a:r>
          </a:p>
        </p:txBody>
      </p:sp>
      <p:sp>
        <p:nvSpPr>
          <p:cNvPr id="14" name="Text Box 11"/>
          <p:cNvSpPr txBox="1">
            <a:spLocks noChangeArrowheads="1"/>
          </p:cNvSpPr>
          <p:nvPr/>
        </p:nvSpPr>
        <p:spPr bwMode="auto">
          <a:xfrm>
            <a:off x="6660232" y="2276872"/>
            <a:ext cx="2038350" cy="641350"/>
          </a:xfrm>
          <a:prstGeom prst="rect">
            <a:avLst/>
          </a:prstGeom>
          <a:noFill/>
          <a:ln w="9525">
            <a:noFill/>
            <a:miter lim="800000"/>
            <a:headEnd/>
            <a:tailEnd/>
          </a:ln>
        </p:spPr>
        <p:txBody>
          <a:bodyPr wrap="none">
            <a:spAutoFit/>
          </a:bodyPr>
          <a:lstStyle/>
          <a:p>
            <a:r>
              <a:rPr lang="en-AU" dirty="0">
                <a:solidFill>
                  <a:srgbClr val="008000"/>
                </a:solidFill>
              </a:rPr>
              <a:t>Hand Hygiene </a:t>
            </a:r>
          </a:p>
          <a:p>
            <a:r>
              <a:rPr lang="en-AU" dirty="0">
                <a:solidFill>
                  <a:srgbClr val="008000"/>
                </a:solidFill>
              </a:rPr>
              <a:t>Compliance 100%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animBg="1"/>
      <p:bldP spid="2868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3348038" y="1700213"/>
            <a:ext cx="2447925" cy="3384550"/>
          </a:xfrm>
          <a:prstGeom prst="rect">
            <a:avLst/>
          </a:prstGeom>
          <a:solidFill>
            <a:srgbClr val="CCFFCC">
              <a:alpha val="47058"/>
            </a:srgbClr>
          </a:solidFill>
          <a:ln w="9525">
            <a:solidFill>
              <a:schemeClr val="tx1"/>
            </a:solidFill>
            <a:miter lim="800000"/>
            <a:headEnd/>
            <a:tailEnd/>
          </a:ln>
        </p:spPr>
        <p:txBody>
          <a:bodyPr wrap="none" anchor="ctr"/>
          <a:lstStyle/>
          <a:p>
            <a:endParaRPr lang="en-US"/>
          </a:p>
        </p:txBody>
      </p:sp>
      <p:sp>
        <p:nvSpPr>
          <p:cNvPr id="20483" name="Rectangle 3"/>
          <p:cNvSpPr>
            <a:spLocks noGrp="1" noChangeArrowheads="1"/>
          </p:cNvSpPr>
          <p:nvPr>
            <p:ph type="title"/>
          </p:nvPr>
        </p:nvSpPr>
        <p:spPr>
          <a:xfrm>
            <a:off x="0" y="0"/>
            <a:ext cx="9144000" cy="1124744"/>
          </a:xfrm>
        </p:spPr>
        <p:txBody>
          <a:bodyPr/>
          <a:lstStyle/>
          <a:p>
            <a:pPr eaLnBrk="1" hangingPunct="1"/>
            <a:r>
              <a:rPr lang="en-AU" sz="3600" dirty="0">
                <a:latin typeface="+mj-lt"/>
              </a:rPr>
              <a:t>Is 100% Compliance required?</a:t>
            </a:r>
          </a:p>
        </p:txBody>
      </p:sp>
      <p:sp>
        <p:nvSpPr>
          <p:cNvPr id="20484" name="Line 4"/>
          <p:cNvSpPr>
            <a:spLocks noChangeShapeType="1"/>
          </p:cNvSpPr>
          <p:nvPr/>
        </p:nvSpPr>
        <p:spPr bwMode="auto">
          <a:xfrm>
            <a:off x="1547813" y="1773238"/>
            <a:ext cx="0" cy="3311525"/>
          </a:xfrm>
          <a:prstGeom prst="line">
            <a:avLst/>
          </a:prstGeom>
          <a:noFill/>
          <a:ln w="9525">
            <a:solidFill>
              <a:schemeClr val="tx1"/>
            </a:solidFill>
            <a:round/>
            <a:headEnd/>
            <a:tailEnd/>
          </a:ln>
        </p:spPr>
        <p:txBody>
          <a:bodyPr/>
          <a:lstStyle/>
          <a:p>
            <a:endParaRPr lang="en-AU"/>
          </a:p>
        </p:txBody>
      </p:sp>
      <p:sp>
        <p:nvSpPr>
          <p:cNvPr id="20485" name="Line 5"/>
          <p:cNvSpPr>
            <a:spLocks noChangeShapeType="1"/>
          </p:cNvSpPr>
          <p:nvPr/>
        </p:nvSpPr>
        <p:spPr bwMode="auto">
          <a:xfrm flipV="1">
            <a:off x="1547813" y="5084763"/>
            <a:ext cx="6048375" cy="0"/>
          </a:xfrm>
          <a:prstGeom prst="line">
            <a:avLst/>
          </a:prstGeom>
          <a:noFill/>
          <a:ln w="9525">
            <a:solidFill>
              <a:schemeClr val="tx1"/>
            </a:solidFill>
            <a:round/>
            <a:headEnd/>
            <a:tailEnd/>
          </a:ln>
        </p:spPr>
        <p:txBody>
          <a:bodyPr/>
          <a:lstStyle/>
          <a:p>
            <a:endParaRPr lang="en-AU"/>
          </a:p>
        </p:txBody>
      </p:sp>
      <p:sp>
        <p:nvSpPr>
          <p:cNvPr id="20486" name="Line 6"/>
          <p:cNvSpPr>
            <a:spLocks noChangeShapeType="1"/>
          </p:cNvSpPr>
          <p:nvPr/>
        </p:nvSpPr>
        <p:spPr bwMode="auto">
          <a:xfrm>
            <a:off x="4356100" y="5086350"/>
            <a:ext cx="0" cy="287338"/>
          </a:xfrm>
          <a:prstGeom prst="line">
            <a:avLst/>
          </a:prstGeom>
          <a:noFill/>
          <a:ln w="9525">
            <a:solidFill>
              <a:schemeClr val="tx1"/>
            </a:solidFill>
            <a:round/>
            <a:headEnd/>
            <a:tailEnd/>
          </a:ln>
        </p:spPr>
        <p:txBody>
          <a:bodyPr/>
          <a:lstStyle/>
          <a:p>
            <a:endParaRPr lang="en-AU"/>
          </a:p>
        </p:txBody>
      </p:sp>
      <p:sp>
        <p:nvSpPr>
          <p:cNvPr id="20487" name="Line 7"/>
          <p:cNvSpPr>
            <a:spLocks noChangeShapeType="1"/>
          </p:cNvSpPr>
          <p:nvPr/>
        </p:nvSpPr>
        <p:spPr bwMode="auto">
          <a:xfrm>
            <a:off x="2771775" y="5086350"/>
            <a:ext cx="0" cy="287338"/>
          </a:xfrm>
          <a:prstGeom prst="line">
            <a:avLst/>
          </a:prstGeom>
          <a:noFill/>
          <a:ln w="9525">
            <a:solidFill>
              <a:schemeClr val="tx1"/>
            </a:solidFill>
            <a:round/>
            <a:headEnd/>
            <a:tailEnd/>
          </a:ln>
        </p:spPr>
        <p:txBody>
          <a:bodyPr/>
          <a:lstStyle/>
          <a:p>
            <a:endParaRPr lang="en-AU"/>
          </a:p>
        </p:txBody>
      </p:sp>
      <p:sp>
        <p:nvSpPr>
          <p:cNvPr id="20488" name="Line 8"/>
          <p:cNvSpPr>
            <a:spLocks noChangeShapeType="1"/>
          </p:cNvSpPr>
          <p:nvPr/>
        </p:nvSpPr>
        <p:spPr bwMode="auto">
          <a:xfrm>
            <a:off x="5867400" y="5086350"/>
            <a:ext cx="0" cy="287338"/>
          </a:xfrm>
          <a:prstGeom prst="line">
            <a:avLst/>
          </a:prstGeom>
          <a:noFill/>
          <a:ln w="9525">
            <a:solidFill>
              <a:schemeClr val="tx1"/>
            </a:solidFill>
            <a:round/>
            <a:headEnd/>
            <a:tailEnd/>
          </a:ln>
        </p:spPr>
        <p:txBody>
          <a:bodyPr/>
          <a:lstStyle/>
          <a:p>
            <a:endParaRPr lang="en-AU"/>
          </a:p>
        </p:txBody>
      </p:sp>
      <p:sp>
        <p:nvSpPr>
          <p:cNvPr id="20489" name="Text Box 9"/>
          <p:cNvSpPr txBox="1">
            <a:spLocks noChangeArrowheads="1"/>
          </p:cNvSpPr>
          <p:nvPr/>
        </p:nvSpPr>
        <p:spPr bwMode="auto">
          <a:xfrm>
            <a:off x="2549525" y="5329238"/>
            <a:ext cx="415925" cy="366712"/>
          </a:xfrm>
          <a:prstGeom prst="rect">
            <a:avLst/>
          </a:prstGeom>
          <a:noFill/>
          <a:ln w="9525">
            <a:noFill/>
            <a:miter lim="800000"/>
            <a:headEnd/>
            <a:tailEnd/>
          </a:ln>
        </p:spPr>
        <p:txBody>
          <a:bodyPr wrap="none">
            <a:spAutoFit/>
          </a:bodyPr>
          <a:lstStyle/>
          <a:p>
            <a:r>
              <a:rPr lang="en-AU">
                <a:latin typeface="Calibri" pitchFamily="34" charset="0"/>
              </a:rPr>
              <a:t>25</a:t>
            </a:r>
          </a:p>
        </p:txBody>
      </p:sp>
      <p:sp>
        <p:nvSpPr>
          <p:cNvPr id="20490" name="Text Box 10"/>
          <p:cNvSpPr txBox="1">
            <a:spLocks noChangeArrowheads="1"/>
          </p:cNvSpPr>
          <p:nvPr/>
        </p:nvSpPr>
        <p:spPr bwMode="auto">
          <a:xfrm>
            <a:off x="4140200" y="5308600"/>
            <a:ext cx="415925" cy="366713"/>
          </a:xfrm>
          <a:prstGeom prst="rect">
            <a:avLst/>
          </a:prstGeom>
          <a:noFill/>
          <a:ln w="9525">
            <a:noFill/>
            <a:miter lim="800000"/>
            <a:headEnd/>
            <a:tailEnd/>
          </a:ln>
        </p:spPr>
        <p:txBody>
          <a:bodyPr wrap="none">
            <a:spAutoFit/>
          </a:bodyPr>
          <a:lstStyle/>
          <a:p>
            <a:r>
              <a:rPr lang="en-AU">
                <a:latin typeface="Calibri" pitchFamily="34" charset="0"/>
              </a:rPr>
              <a:t>50</a:t>
            </a:r>
          </a:p>
        </p:txBody>
      </p:sp>
      <p:sp>
        <p:nvSpPr>
          <p:cNvPr id="20491" name="Text Box 11"/>
          <p:cNvSpPr txBox="1">
            <a:spLocks noChangeArrowheads="1"/>
          </p:cNvSpPr>
          <p:nvPr/>
        </p:nvSpPr>
        <p:spPr bwMode="auto">
          <a:xfrm>
            <a:off x="5651500" y="5308600"/>
            <a:ext cx="415925" cy="366713"/>
          </a:xfrm>
          <a:prstGeom prst="rect">
            <a:avLst/>
          </a:prstGeom>
          <a:noFill/>
          <a:ln w="9525">
            <a:noFill/>
            <a:miter lim="800000"/>
            <a:headEnd/>
            <a:tailEnd/>
          </a:ln>
        </p:spPr>
        <p:txBody>
          <a:bodyPr wrap="none">
            <a:spAutoFit/>
          </a:bodyPr>
          <a:lstStyle/>
          <a:p>
            <a:r>
              <a:rPr lang="en-AU">
                <a:latin typeface="Calibri" pitchFamily="34" charset="0"/>
              </a:rPr>
              <a:t>75</a:t>
            </a:r>
          </a:p>
        </p:txBody>
      </p:sp>
      <p:sp>
        <p:nvSpPr>
          <p:cNvPr id="20492" name="Text Box 12"/>
          <p:cNvSpPr txBox="1">
            <a:spLocks noChangeArrowheads="1"/>
          </p:cNvSpPr>
          <p:nvPr/>
        </p:nvSpPr>
        <p:spPr bwMode="auto">
          <a:xfrm>
            <a:off x="3924300" y="5726113"/>
            <a:ext cx="1657350" cy="366712"/>
          </a:xfrm>
          <a:prstGeom prst="rect">
            <a:avLst/>
          </a:prstGeom>
          <a:noFill/>
          <a:ln w="9525">
            <a:noFill/>
            <a:miter lim="800000"/>
            <a:headEnd/>
            <a:tailEnd/>
          </a:ln>
        </p:spPr>
        <p:txBody>
          <a:bodyPr wrap="none">
            <a:spAutoFit/>
          </a:bodyPr>
          <a:lstStyle/>
          <a:p>
            <a:r>
              <a:rPr lang="en-AU" i="1">
                <a:solidFill>
                  <a:srgbClr val="000099"/>
                </a:solidFill>
              </a:rPr>
              <a:t>% Compliance</a:t>
            </a:r>
          </a:p>
        </p:txBody>
      </p:sp>
      <p:sp>
        <p:nvSpPr>
          <p:cNvPr id="20493" name="Text Box 13"/>
          <p:cNvSpPr txBox="1">
            <a:spLocks noChangeArrowheads="1"/>
          </p:cNvSpPr>
          <p:nvPr/>
        </p:nvSpPr>
        <p:spPr bwMode="auto">
          <a:xfrm>
            <a:off x="323850" y="2997200"/>
            <a:ext cx="1111250" cy="641350"/>
          </a:xfrm>
          <a:prstGeom prst="rect">
            <a:avLst/>
          </a:prstGeom>
          <a:noFill/>
          <a:ln w="9525">
            <a:noFill/>
            <a:miter lim="800000"/>
            <a:headEnd/>
            <a:tailEnd/>
          </a:ln>
        </p:spPr>
        <p:txBody>
          <a:bodyPr wrap="none">
            <a:spAutoFit/>
          </a:bodyPr>
          <a:lstStyle/>
          <a:p>
            <a:r>
              <a:rPr lang="en-AU" i="1">
                <a:solidFill>
                  <a:srgbClr val="000099"/>
                </a:solidFill>
              </a:rPr>
              <a:t>Infection </a:t>
            </a:r>
          </a:p>
          <a:p>
            <a:r>
              <a:rPr lang="en-AU" i="1">
                <a:solidFill>
                  <a:srgbClr val="000099"/>
                </a:solidFill>
              </a:rPr>
              <a:t>rate</a:t>
            </a:r>
          </a:p>
        </p:txBody>
      </p:sp>
      <p:sp>
        <p:nvSpPr>
          <p:cNvPr id="20494" name="Freeform 14"/>
          <p:cNvSpPr>
            <a:spLocks/>
          </p:cNvSpPr>
          <p:nvPr/>
        </p:nvSpPr>
        <p:spPr bwMode="auto">
          <a:xfrm>
            <a:off x="1619250" y="1773238"/>
            <a:ext cx="5905500" cy="3168650"/>
          </a:xfrm>
          <a:custGeom>
            <a:avLst/>
            <a:gdLst>
              <a:gd name="T0" fmla="*/ 0 w 3720"/>
              <a:gd name="T1" fmla="*/ 0 h 1996"/>
              <a:gd name="T2" fmla="*/ 2147483647 w 3720"/>
              <a:gd name="T3" fmla="*/ 2147483647 h 1996"/>
              <a:gd name="T4" fmla="*/ 2147483647 w 3720"/>
              <a:gd name="T5" fmla="*/ 2147483647 h 1996"/>
              <a:gd name="T6" fmla="*/ 2147483647 w 3720"/>
              <a:gd name="T7" fmla="*/ 2147483647 h 1996"/>
              <a:gd name="T8" fmla="*/ 0 60000 65536"/>
              <a:gd name="T9" fmla="*/ 0 60000 65536"/>
              <a:gd name="T10" fmla="*/ 0 60000 65536"/>
              <a:gd name="T11" fmla="*/ 0 60000 65536"/>
              <a:gd name="T12" fmla="*/ 0 w 3720"/>
              <a:gd name="T13" fmla="*/ 0 h 1996"/>
              <a:gd name="T14" fmla="*/ 3720 w 3720"/>
              <a:gd name="T15" fmla="*/ 1996 h 1996"/>
            </a:gdLst>
            <a:ahLst/>
            <a:cxnLst>
              <a:cxn ang="T8">
                <a:pos x="T0" y="T1"/>
              </a:cxn>
              <a:cxn ang="T9">
                <a:pos x="T2" y="T3"/>
              </a:cxn>
              <a:cxn ang="T10">
                <a:pos x="T4" y="T5"/>
              </a:cxn>
              <a:cxn ang="T11">
                <a:pos x="T6" y="T7"/>
              </a:cxn>
            </a:cxnLst>
            <a:rect l="T12" t="T13" r="T14" b="T15"/>
            <a:pathLst>
              <a:path w="3720" h="1996">
                <a:moveTo>
                  <a:pt x="0" y="0"/>
                </a:moveTo>
                <a:cubicBezTo>
                  <a:pt x="412" y="60"/>
                  <a:pt x="825" y="121"/>
                  <a:pt x="1180" y="408"/>
                </a:cubicBezTo>
                <a:cubicBezTo>
                  <a:pt x="1535" y="695"/>
                  <a:pt x="1709" y="1458"/>
                  <a:pt x="2132" y="1723"/>
                </a:cubicBezTo>
                <a:cubicBezTo>
                  <a:pt x="2555" y="1988"/>
                  <a:pt x="3455" y="1951"/>
                  <a:pt x="3720" y="1996"/>
                </a:cubicBezTo>
              </a:path>
            </a:pathLst>
          </a:custGeom>
          <a:noFill/>
          <a:ln w="57150">
            <a:solidFill>
              <a:srgbClr val="FF0000"/>
            </a:solidFill>
            <a:round/>
            <a:headEnd/>
            <a:tailEnd/>
          </a:ln>
        </p:spPr>
        <p:txBody>
          <a:bodyPr/>
          <a:lstStyle/>
          <a:p>
            <a:endParaRPr lang="en-A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a:t>HHC and Infections</a:t>
            </a:r>
          </a:p>
        </p:txBody>
      </p:sp>
      <p:sp>
        <p:nvSpPr>
          <p:cNvPr id="6" name="Content Placeholder 5"/>
          <p:cNvSpPr>
            <a:spLocks noGrp="1"/>
          </p:cNvSpPr>
          <p:nvPr>
            <p:ph idx="1"/>
          </p:nvPr>
        </p:nvSpPr>
        <p:spPr>
          <a:xfrm>
            <a:off x="179512" y="1268760"/>
            <a:ext cx="8445500" cy="4886325"/>
          </a:xfrm>
        </p:spPr>
        <p:txBody>
          <a:bodyPr/>
          <a:lstStyle/>
          <a:p>
            <a:pPr>
              <a:buBlip>
                <a:blip r:embed="rId2"/>
              </a:buBlip>
            </a:pPr>
            <a:r>
              <a:rPr lang="en-AU" dirty="0"/>
              <a:t>HHA have shown an association between improving HHC and reduction in infection rates</a:t>
            </a:r>
          </a:p>
          <a:p>
            <a:pPr lvl="1">
              <a:buBlip>
                <a:blip r:embed="rId2"/>
              </a:buBlip>
            </a:pPr>
            <a:r>
              <a:rPr lang="en-AU" dirty="0"/>
              <a:t>Published in The Lancet ID Sept 2018</a:t>
            </a:r>
          </a:p>
          <a:p>
            <a:pPr lvl="1">
              <a:buBlip>
                <a:blip r:embed="rId2"/>
              </a:buBlip>
            </a:pPr>
            <a:endParaRPr lang="en-AU" dirty="0"/>
          </a:p>
          <a:p>
            <a:endParaRPr lang="en-AU" dirty="0"/>
          </a:p>
        </p:txBody>
      </p:sp>
    </p:spTree>
    <p:extLst>
      <p:ext uri="{BB962C8B-B14F-4D97-AF65-F5344CB8AC3E}">
        <p14:creationId xmlns:p14="http://schemas.microsoft.com/office/powerpoint/2010/main" val="13824500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Lancet</a:t>
            </a:r>
          </a:p>
        </p:txBody>
      </p:sp>
      <p:sp>
        <p:nvSpPr>
          <p:cNvPr id="3" name="Content Placeholder 2"/>
          <p:cNvSpPr>
            <a:spLocks noGrp="1"/>
          </p:cNvSpPr>
          <p:nvPr>
            <p:ph idx="1"/>
          </p:nvPr>
        </p:nvSpPr>
        <p:spPr/>
        <p:txBody>
          <a:bodyPr/>
          <a:lstStyle/>
          <a:p>
            <a:pPr>
              <a:buBlip>
                <a:blip r:embed="rId2"/>
              </a:buBlip>
            </a:pPr>
            <a:r>
              <a:rPr lang="en-AU" dirty="0"/>
              <a:t>Effects of the Australian National Hand Hygiene Initiative after 8 years on infection control practices, health-care worker education, and clinical outcomes: a longitudinal study</a:t>
            </a:r>
          </a:p>
          <a:p>
            <a:pPr>
              <a:buBlip>
                <a:blip r:embed="rId2"/>
              </a:buBlip>
            </a:pPr>
            <a:endParaRPr lang="en-AU" dirty="0"/>
          </a:p>
          <a:p>
            <a:pPr lvl="1">
              <a:buBlip>
                <a:blip r:embed="rId2"/>
              </a:buBlip>
            </a:pPr>
            <a:r>
              <a:rPr lang="en-AU" dirty="0"/>
              <a:t>For every 10% increase in hand hygiene compliance, the incidence of HA-SAB decreased by 15%</a:t>
            </a:r>
          </a:p>
          <a:p>
            <a:endParaRPr lang="en-AU"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23528" y="0"/>
            <a:ext cx="8229600" cy="1143000"/>
          </a:xfrm>
        </p:spPr>
        <p:txBody>
          <a:bodyPr/>
          <a:lstStyle/>
          <a:p>
            <a:pPr eaLnBrk="1" hangingPunct="1"/>
            <a:r>
              <a:rPr lang="en-AU" sz="3600" dirty="0"/>
              <a:t>Background</a:t>
            </a:r>
          </a:p>
        </p:txBody>
      </p:sp>
      <p:sp>
        <p:nvSpPr>
          <p:cNvPr id="5123" name="Content Placeholder 2"/>
          <p:cNvSpPr>
            <a:spLocks noGrp="1"/>
          </p:cNvSpPr>
          <p:nvPr>
            <p:ph idx="1"/>
          </p:nvPr>
        </p:nvSpPr>
        <p:spPr>
          <a:xfrm>
            <a:off x="323528" y="1341438"/>
            <a:ext cx="8568951" cy="5040312"/>
          </a:xfrm>
        </p:spPr>
        <p:txBody>
          <a:bodyPr/>
          <a:lstStyle/>
          <a:p>
            <a:pPr eaLnBrk="1" hangingPunct="1">
              <a:spcBef>
                <a:spcPts val="0"/>
              </a:spcBef>
              <a:spcAft>
                <a:spcPts val="600"/>
              </a:spcAft>
              <a:buBlip>
                <a:blip r:embed="rId2"/>
              </a:buBlip>
            </a:pPr>
            <a:r>
              <a:rPr lang="en-AU" sz="2600" dirty="0"/>
              <a:t>Healthcare associated infections can be life threatening and are a significant problem </a:t>
            </a:r>
          </a:p>
          <a:p>
            <a:pPr eaLnBrk="1" hangingPunct="1">
              <a:spcBef>
                <a:spcPts val="0"/>
              </a:spcBef>
              <a:spcAft>
                <a:spcPts val="600"/>
              </a:spcAft>
              <a:buBlip>
                <a:blip r:embed="rId2"/>
              </a:buBlip>
            </a:pPr>
            <a:endParaRPr lang="en-AU" sz="2600" dirty="0"/>
          </a:p>
          <a:p>
            <a:pPr eaLnBrk="1" hangingPunct="1">
              <a:spcBef>
                <a:spcPts val="0"/>
              </a:spcBef>
              <a:spcAft>
                <a:spcPts val="600"/>
              </a:spcAft>
              <a:buBlip>
                <a:blip r:embed="rId2"/>
              </a:buBlip>
            </a:pPr>
            <a:r>
              <a:rPr lang="en-AU" sz="2600" dirty="0"/>
              <a:t>Each year more people die as a result of healthcare associated infections than in motor vehicle collisions</a:t>
            </a:r>
          </a:p>
          <a:p>
            <a:pPr eaLnBrk="1" hangingPunct="1">
              <a:spcBef>
                <a:spcPts val="0"/>
              </a:spcBef>
              <a:spcAft>
                <a:spcPts val="600"/>
              </a:spcAft>
              <a:buBlip>
                <a:blip r:embed="rId2"/>
              </a:buBlip>
            </a:pPr>
            <a:endParaRPr lang="en-AU" sz="2600" dirty="0"/>
          </a:p>
          <a:p>
            <a:pPr eaLnBrk="1" hangingPunct="1">
              <a:spcBef>
                <a:spcPts val="0"/>
              </a:spcBef>
              <a:spcAft>
                <a:spcPts val="600"/>
              </a:spcAft>
              <a:buBlip>
                <a:blip r:embed="rId2"/>
              </a:buBlip>
            </a:pPr>
            <a:r>
              <a:rPr lang="en-AU" sz="2600" dirty="0"/>
              <a:t>Improving hand hygiene among healthcare workers is the single most effective intervention to reduce the risk of healthcare associated infections</a:t>
            </a:r>
            <a:endParaRPr lang="en-AU" sz="2400" dirty="0"/>
          </a:p>
          <a:p>
            <a:pPr lvl="1" eaLnBrk="1" hangingPunct="1"/>
            <a:endParaRPr lang="en-AU" sz="2000" dirty="0">
              <a:latin typeface="Arial" charset="0"/>
              <a:cs typeface="Arial" charset="0"/>
            </a:endParaRPr>
          </a:p>
          <a:p>
            <a:pPr lvl="1" eaLnBrk="1" hangingPunct="1"/>
            <a:endParaRPr lang="en-AU" sz="2000" dirty="0">
              <a:latin typeface="Arial" charset="0"/>
              <a:cs typeface="Arial" charset="0"/>
            </a:endParaRPr>
          </a:p>
          <a:p>
            <a:pPr eaLnBrk="1" hangingPunct="1"/>
            <a:endParaRPr lang="en-AU" sz="2400" dirty="0">
              <a:latin typeface="Arial" charset="0"/>
              <a:cs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68313" y="0"/>
            <a:ext cx="8229600" cy="1143000"/>
          </a:xfrm>
        </p:spPr>
        <p:txBody>
          <a:bodyPr/>
          <a:lstStyle/>
          <a:p>
            <a:pPr eaLnBrk="1" hangingPunct="1"/>
            <a:r>
              <a:rPr lang="en-AU" sz="3600" b="1" dirty="0"/>
              <a:t>Workshop Objectives</a:t>
            </a:r>
          </a:p>
        </p:txBody>
      </p:sp>
      <p:sp>
        <p:nvSpPr>
          <p:cNvPr id="31747" name="Rectangle 8"/>
          <p:cNvSpPr>
            <a:spLocks noGrp="1" noChangeArrowheads="1"/>
          </p:cNvSpPr>
          <p:nvPr>
            <p:ph type="body" idx="1"/>
          </p:nvPr>
        </p:nvSpPr>
        <p:spPr>
          <a:xfrm>
            <a:off x="395536" y="1557338"/>
            <a:ext cx="8496944" cy="5073650"/>
          </a:xfrm>
        </p:spPr>
        <p:txBody>
          <a:bodyPr/>
          <a:lstStyle/>
          <a:p>
            <a:pPr eaLnBrk="1" hangingPunct="1">
              <a:lnSpc>
                <a:spcPct val="90000"/>
              </a:lnSpc>
              <a:spcAft>
                <a:spcPct val="50000"/>
              </a:spcAft>
              <a:buBlip>
                <a:blip r:embed="rId3"/>
              </a:buBlip>
              <a:defRPr/>
            </a:pPr>
            <a:r>
              <a:rPr lang="en-AU" sz="2800" dirty="0">
                <a:latin typeface="+mn-lt"/>
              </a:rPr>
              <a:t>Introduce HHA resources</a:t>
            </a:r>
          </a:p>
          <a:p>
            <a:pPr eaLnBrk="1" hangingPunct="1">
              <a:lnSpc>
                <a:spcPct val="90000"/>
              </a:lnSpc>
              <a:spcAft>
                <a:spcPct val="50000"/>
              </a:spcAft>
              <a:buBlip>
                <a:blip r:embed="rId3"/>
              </a:buBlip>
              <a:defRPr/>
            </a:pPr>
            <a:r>
              <a:rPr lang="en-AU" sz="2800" dirty="0">
                <a:latin typeface="+mn-lt"/>
              </a:rPr>
              <a:t>To understand HHA 5 Moments </a:t>
            </a:r>
          </a:p>
          <a:p>
            <a:pPr eaLnBrk="1" hangingPunct="1">
              <a:lnSpc>
                <a:spcPct val="90000"/>
              </a:lnSpc>
              <a:spcAft>
                <a:spcPct val="50000"/>
              </a:spcAft>
              <a:buBlip>
                <a:blip r:embed="rId3"/>
              </a:buBlip>
              <a:defRPr/>
            </a:pPr>
            <a:r>
              <a:rPr lang="en-AU" sz="2800" dirty="0">
                <a:latin typeface="+mn-lt"/>
              </a:rPr>
              <a:t>To learn how to use HHA 5 Moments audit tool</a:t>
            </a:r>
          </a:p>
          <a:p>
            <a:pPr eaLnBrk="1" hangingPunct="1">
              <a:lnSpc>
                <a:spcPct val="90000"/>
              </a:lnSpc>
              <a:spcAft>
                <a:spcPct val="50000"/>
              </a:spcAft>
              <a:buBlip>
                <a:blip r:embed="rId3"/>
              </a:buBlip>
              <a:defRPr/>
            </a:pPr>
            <a:r>
              <a:rPr lang="en-AU" sz="2800" dirty="0">
                <a:latin typeface="+mn-lt"/>
              </a:rPr>
              <a:t>To learn how to enter HH compliance data</a:t>
            </a:r>
          </a:p>
          <a:p>
            <a:pPr eaLnBrk="1" hangingPunct="1">
              <a:lnSpc>
                <a:spcPct val="90000"/>
              </a:lnSpc>
              <a:spcAft>
                <a:spcPct val="50000"/>
              </a:spcAft>
              <a:buBlip>
                <a:blip r:embed="rId3"/>
              </a:buBlip>
              <a:defRPr/>
            </a:pPr>
            <a:r>
              <a:rPr lang="en-AU" sz="2800" dirty="0">
                <a:latin typeface="+mn-lt"/>
              </a:rPr>
              <a:t>To become a Gold Standard Auditor</a:t>
            </a:r>
          </a:p>
          <a:p>
            <a:pPr lvl="1" eaLnBrk="1" hangingPunct="1">
              <a:lnSpc>
                <a:spcPct val="90000"/>
              </a:lnSpc>
              <a:spcAft>
                <a:spcPct val="50000"/>
              </a:spcAft>
              <a:buBlip>
                <a:blip r:embed="rId3"/>
              </a:buBlip>
              <a:defRPr/>
            </a:pPr>
            <a:r>
              <a:rPr lang="en-AU" sz="2600" dirty="0">
                <a:latin typeface="+mn-lt"/>
              </a:rPr>
              <a:t>Train others to be auditors in your facility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68313" y="0"/>
            <a:ext cx="8229600" cy="1143000"/>
          </a:xfrm>
        </p:spPr>
        <p:txBody>
          <a:bodyPr/>
          <a:lstStyle/>
          <a:p>
            <a:pPr eaLnBrk="1" hangingPunct="1"/>
            <a:r>
              <a:rPr lang="en-AU" sz="3600" dirty="0"/>
              <a:t>Partnering to Heal</a:t>
            </a:r>
            <a:endParaRPr lang="en-AU" sz="3600" b="1" dirty="0"/>
          </a:p>
        </p:txBody>
      </p:sp>
      <p:sp>
        <p:nvSpPr>
          <p:cNvPr id="31747" name="Rectangle 8"/>
          <p:cNvSpPr>
            <a:spLocks noGrp="1" noChangeArrowheads="1"/>
          </p:cNvSpPr>
          <p:nvPr>
            <p:ph type="body" idx="1"/>
          </p:nvPr>
        </p:nvSpPr>
        <p:spPr>
          <a:xfrm>
            <a:off x="395536" y="1557338"/>
            <a:ext cx="8496944" cy="5073650"/>
          </a:xfrm>
        </p:spPr>
        <p:txBody>
          <a:bodyPr/>
          <a:lstStyle/>
          <a:p>
            <a:pPr eaLnBrk="1" hangingPunct="1">
              <a:lnSpc>
                <a:spcPct val="90000"/>
              </a:lnSpc>
              <a:spcAft>
                <a:spcPct val="50000"/>
              </a:spcAft>
              <a:buBlip>
                <a:blip r:embed="rId3"/>
              </a:buBlip>
              <a:defRPr/>
            </a:pPr>
            <a:r>
              <a:rPr lang="en-AU" sz="2800" dirty="0">
                <a:latin typeface="+mn-lt"/>
              </a:rPr>
              <a:t>Partnering to Heal is a computer-based, video-simulation training program on infection control practices for clinicians, health professional students, and patient advocates.</a:t>
            </a:r>
          </a:p>
          <a:p>
            <a:pPr eaLnBrk="1" hangingPunct="1">
              <a:lnSpc>
                <a:spcPct val="90000"/>
              </a:lnSpc>
              <a:spcAft>
                <a:spcPct val="50000"/>
              </a:spcAft>
              <a:buBlip>
                <a:blip r:embed="rId3"/>
              </a:buBlip>
              <a:defRPr/>
            </a:pPr>
            <a:r>
              <a:rPr lang="en-AU" sz="2800" dirty="0">
                <a:latin typeface="+mn-lt"/>
              </a:rPr>
              <a:t>The training highlights effective communication about infection control practices and ideas for creating a "culture of safety" in healthcare institutions to keep patients from getting sicker.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Partnering to Heal</a:t>
            </a:r>
          </a:p>
        </p:txBody>
      </p:sp>
      <p:sp>
        <p:nvSpPr>
          <p:cNvPr id="3" name="Content Placeholder 2"/>
          <p:cNvSpPr>
            <a:spLocks noGrp="1"/>
          </p:cNvSpPr>
          <p:nvPr>
            <p:ph idx="1"/>
          </p:nvPr>
        </p:nvSpPr>
        <p:spPr/>
        <p:txBody>
          <a:bodyPr/>
          <a:lstStyle/>
          <a:p>
            <a:endParaRPr lang="en-AU" dirty="0"/>
          </a:p>
          <a:p>
            <a:pPr>
              <a:buNone/>
            </a:pPr>
            <a:r>
              <a:rPr lang="en-AU" dirty="0"/>
              <a:t>	</a:t>
            </a:r>
            <a:r>
              <a:rPr lang="en-AU" dirty="0">
                <a:hlinkClick r:id="rId2"/>
              </a:rPr>
              <a:t>http://health.gov/hcq/trainings/partnering-to-heal/index.html</a:t>
            </a:r>
            <a:r>
              <a:rPr lang="en-AU" dirty="0"/>
              <a:t> (web)</a:t>
            </a:r>
          </a:p>
          <a:p>
            <a:pPr>
              <a:buNone/>
            </a:pPr>
            <a:endParaRPr lang="en-AU" dirty="0">
              <a:latin typeface="Arial"/>
              <a:cs typeface="Arial"/>
            </a:endParaRPr>
          </a:p>
          <a:p>
            <a:pPr>
              <a:buNone/>
            </a:pPr>
            <a:r>
              <a:rPr lang="en-AU" dirty="0">
                <a:highlight>
                  <a:srgbClr val="FFFF00"/>
                </a:highlight>
                <a:latin typeface="Arial"/>
                <a:cs typeface="Arial"/>
              </a:rPr>
              <a:t>*Link to Partnering to heal video file</a:t>
            </a:r>
            <a:endParaRPr lang="en-AU" dirty="0">
              <a:highlight>
                <a:srgbClr val="FFFF00"/>
              </a:highlight>
            </a:endParaRPr>
          </a:p>
          <a:p>
            <a:pPr>
              <a:buNone/>
            </a:pPr>
            <a:endParaRPr lang="en-AU" dirty="0"/>
          </a:p>
          <a:p>
            <a:pPr>
              <a:buNone/>
            </a:pPr>
            <a:endParaRPr lang="en-AU" dirty="0"/>
          </a:p>
          <a:p>
            <a:pPr>
              <a:buNone/>
            </a:pPr>
            <a:r>
              <a:rPr lang="en-AU" dirty="0"/>
              <a:t>	</a:t>
            </a:r>
            <a:r>
              <a:rPr lang="en-AU" sz="2400" dirty="0"/>
              <a:t>Office of Disease Prevention and Health Promotion, USA</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539750" y="188640"/>
            <a:ext cx="7920038" cy="794023"/>
          </a:xfrm>
        </p:spPr>
        <p:txBody>
          <a:bodyPr/>
          <a:lstStyle/>
          <a:p>
            <a:r>
              <a:rPr lang="en-AU" sz="3600" dirty="0"/>
              <a:t>Brief History of Hand Hygiene </a:t>
            </a:r>
          </a:p>
        </p:txBody>
      </p:sp>
      <p:sp>
        <p:nvSpPr>
          <p:cNvPr id="6147" name="Content Placeholder 2"/>
          <p:cNvSpPr>
            <a:spLocks noGrp="1"/>
          </p:cNvSpPr>
          <p:nvPr>
            <p:ph idx="1"/>
          </p:nvPr>
        </p:nvSpPr>
        <p:spPr>
          <a:xfrm>
            <a:off x="611188" y="1628775"/>
            <a:ext cx="7653337" cy="4311650"/>
          </a:xfrm>
        </p:spPr>
        <p:txBody>
          <a:bodyPr/>
          <a:lstStyle/>
          <a:p>
            <a:endParaRPr lang="en-AU" dirty="0">
              <a:latin typeface="Arial" charset="0"/>
              <a:cs typeface="Arial" charset="0"/>
            </a:endParaRPr>
          </a:p>
          <a:p>
            <a:pPr>
              <a:buFontTx/>
              <a:buNone/>
            </a:pPr>
            <a:endParaRPr lang="en-AU" dirty="0">
              <a:latin typeface="Arial" charset="0"/>
              <a:cs typeface="Arial" charset="0"/>
            </a:endParaRPr>
          </a:p>
          <a:p>
            <a:pPr>
              <a:buBlip>
                <a:blip r:embed="rId3"/>
              </a:buBlip>
            </a:pPr>
            <a:r>
              <a:rPr lang="en-AU" dirty="0">
                <a:latin typeface="Arial"/>
                <a:cs typeface="Arial"/>
              </a:rPr>
              <a:t>Ignaz Semmelweis</a:t>
            </a:r>
            <a:br>
              <a:rPr lang="en-AU" dirty="0">
                <a:latin typeface="Arial" charset="0"/>
                <a:cs typeface="Arial" charset="0"/>
              </a:rPr>
            </a:br>
            <a:r>
              <a:rPr lang="en-AU" dirty="0">
                <a:latin typeface="Arial"/>
                <a:cs typeface="Arial"/>
              </a:rPr>
              <a:t>(1818 – 1865)</a:t>
            </a:r>
          </a:p>
          <a:p>
            <a:pPr>
              <a:buBlip>
                <a:blip r:embed="rId3"/>
              </a:buBlip>
            </a:pPr>
            <a:r>
              <a:rPr lang="en-AU" sz="2400" dirty="0">
                <a:highlight>
                  <a:srgbClr val="FFFF00"/>
                </a:highlight>
                <a:latin typeface="Arial"/>
                <a:cs typeface="Arial"/>
              </a:rPr>
              <a:t>*enter link to </a:t>
            </a:r>
            <a:r>
              <a:rPr lang="en-AU" sz="2400" dirty="0" err="1">
                <a:highlight>
                  <a:srgbClr val="FFFF00"/>
                </a:highlight>
                <a:latin typeface="Arial"/>
                <a:cs typeface="Arial"/>
              </a:rPr>
              <a:t>Semmelweiss</a:t>
            </a:r>
            <a:r>
              <a:rPr lang="en-AU" sz="2400" dirty="0">
                <a:highlight>
                  <a:srgbClr val="FFFF00"/>
                </a:highlight>
                <a:latin typeface="Arial"/>
                <a:cs typeface="Arial"/>
              </a:rPr>
              <a:t> </a:t>
            </a:r>
            <a:br>
              <a:rPr lang="en-AU" sz="2400" dirty="0">
                <a:highlight>
                  <a:srgbClr val="FFFF00"/>
                </a:highlight>
                <a:latin typeface="Arial"/>
                <a:cs typeface="Arial"/>
              </a:rPr>
            </a:br>
            <a:r>
              <a:rPr lang="en-AU" sz="2400" dirty="0">
                <a:highlight>
                  <a:srgbClr val="FFFF00"/>
                </a:highlight>
                <a:latin typeface="Arial"/>
                <a:cs typeface="Arial"/>
              </a:rPr>
              <a:t>video here</a:t>
            </a:r>
          </a:p>
          <a:p>
            <a:endParaRPr lang="en-AU" dirty="0">
              <a:latin typeface="Arial" charset="0"/>
              <a:cs typeface="Arial" charset="0"/>
            </a:endParaRPr>
          </a:p>
          <a:p>
            <a:endParaRPr lang="en-AU" dirty="0">
              <a:latin typeface="Arial" charset="0"/>
              <a:cs typeface="Arial" charset="0"/>
            </a:endParaRPr>
          </a:p>
          <a:p>
            <a:endParaRPr lang="en-AU" dirty="0">
              <a:latin typeface="Arial" charset="0"/>
              <a:cs typeface="Arial" charset="0"/>
            </a:endParaRPr>
          </a:p>
          <a:p>
            <a:endParaRPr lang="en-AU" dirty="0">
              <a:latin typeface="Arial" charset="0"/>
              <a:cs typeface="Arial" charset="0"/>
            </a:endParaRPr>
          </a:p>
          <a:p>
            <a:endParaRPr lang="en-AU" dirty="0">
              <a:latin typeface="Arial" charset="0"/>
              <a:cs typeface="Arial" charset="0"/>
            </a:endParaRPr>
          </a:p>
        </p:txBody>
      </p:sp>
      <p:pic>
        <p:nvPicPr>
          <p:cNvPr id="6148" name="Picture 3" descr="Semmelweis.jpg">
            <a:hlinkClick r:id="rId4" action="ppaction://hlinkfile"/>
          </p:cNvPr>
          <p:cNvPicPr>
            <a:picLocks noChangeAspect="1"/>
          </p:cNvPicPr>
          <p:nvPr/>
        </p:nvPicPr>
        <p:blipFill>
          <a:blip r:embed="rId5" cstate="print"/>
          <a:srcRect/>
          <a:stretch>
            <a:fillRect/>
          </a:stretch>
        </p:blipFill>
        <p:spPr bwMode="auto">
          <a:xfrm>
            <a:off x="5580063" y="1484313"/>
            <a:ext cx="2882900" cy="446881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68313" y="0"/>
            <a:ext cx="8229600" cy="1143000"/>
          </a:xfrm>
        </p:spPr>
        <p:txBody>
          <a:bodyPr/>
          <a:lstStyle/>
          <a:p>
            <a:pPr eaLnBrk="1" hangingPunct="1"/>
            <a:r>
              <a:rPr lang="en-AU" sz="3600" dirty="0"/>
              <a:t>Brief History of Hand Hygiene </a:t>
            </a:r>
          </a:p>
        </p:txBody>
      </p:sp>
      <p:sp>
        <p:nvSpPr>
          <p:cNvPr id="16387" name="Content Placeholder 2"/>
          <p:cNvSpPr>
            <a:spLocks noGrp="1"/>
          </p:cNvSpPr>
          <p:nvPr>
            <p:ph idx="1"/>
          </p:nvPr>
        </p:nvSpPr>
        <p:spPr>
          <a:xfrm>
            <a:off x="250825" y="1412776"/>
            <a:ext cx="8675688" cy="5245199"/>
          </a:xfrm>
        </p:spPr>
        <p:txBody>
          <a:bodyPr/>
          <a:lstStyle/>
          <a:p>
            <a:pPr eaLnBrk="1" hangingPunct="1">
              <a:spcBef>
                <a:spcPts val="0"/>
              </a:spcBef>
              <a:spcAft>
                <a:spcPts val="1200"/>
              </a:spcAft>
              <a:buBlip>
                <a:blip r:embed="rId3"/>
              </a:buBlip>
              <a:defRPr/>
            </a:pPr>
            <a:r>
              <a:rPr lang="en-AU" sz="2600" dirty="0"/>
              <a:t>Mid 1800s – </a:t>
            </a:r>
            <a:r>
              <a:rPr lang="en-AU" sz="2600" dirty="0" err="1"/>
              <a:t>Semmelweiss</a:t>
            </a:r>
            <a:r>
              <a:rPr lang="en-AU" sz="2600" dirty="0"/>
              <a:t> first recognised link between HCW hands and transmission of infection</a:t>
            </a:r>
          </a:p>
          <a:p>
            <a:pPr eaLnBrk="1" hangingPunct="1">
              <a:spcBef>
                <a:spcPts val="0"/>
              </a:spcBef>
              <a:spcAft>
                <a:spcPts val="1200"/>
              </a:spcAft>
              <a:buBlip>
                <a:blip r:embed="rId3"/>
              </a:buBlip>
              <a:defRPr/>
            </a:pPr>
            <a:r>
              <a:rPr lang="en-AU" sz="2600" dirty="0"/>
              <a:t>1980s - First National Hand Hygiene Guidelines </a:t>
            </a:r>
            <a:br>
              <a:rPr lang="en-AU" sz="2600" dirty="0"/>
            </a:br>
            <a:r>
              <a:rPr lang="en-AU" sz="2600" dirty="0"/>
              <a:t>(CDC USA)</a:t>
            </a:r>
          </a:p>
          <a:p>
            <a:pPr eaLnBrk="1" hangingPunct="1">
              <a:spcBef>
                <a:spcPts val="0"/>
              </a:spcBef>
              <a:spcAft>
                <a:spcPts val="0"/>
              </a:spcAft>
              <a:buBlip>
                <a:blip r:embed="rId3"/>
              </a:buBlip>
              <a:defRPr/>
            </a:pPr>
            <a:r>
              <a:rPr lang="en-AU" sz="2600" dirty="0"/>
              <a:t>2000 – Geneva Multi Modal Culture Change Strategy</a:t>
            </a:r>
          </a:p>
          <a:p>
            <a:pPr lvl="1" eaLnBrk="1" hangingPunct="1">
              <a:lnSpc>
                <a:spcPct val="90000"/>
              </a:lnSpc>
              <a:buBlip>
                <a:blip r:embed="rId3"/>
              </a:buBlip>
              <a:defRPr/>
            </a:pPr>
            <a:r>
              <a:rPr lang="en-AU" sz="2400" dirty="0"/>
              <a:t>Alcohol based </a:t>
            </a:r>
            <a:r>
              <a:rPr lang="en-AU" sz="2400" dirty="0" err="1"/>
              <a:t>handrub</a:t>
            </a:r>
            <a:r>
              <a:rPr lang="en-AU" sz="2400" dirty="0"/>
              <a:t> at point of care</a:t>
            </a:r>
          </a:p>
          <a:p>
            <a:pPr lvl="1" eaLnBrk="1" hangingPunct="1">
              <a:lnSpc>
                <a:spcPct val="90000"/>
              </a:lnSpc>
              <a:buBlip>
                <a:blip r:embed="rId3"/>
              </a:buBlip>
              <a:defRPr/>
            </a:pPr>
            <a:r>
              <a:rPr lang="en-AU" sz="2400" dirty="0"/>
              <a:t>Talking walls</a:t>
            </a:r>
          </a:p>
          <a:p>
            <a:pPr lvl="1" eaLnBrk="1" hangingPunct="1">
              <a:lnSpc>
                <a:spcPct val="90000"/>
              </a:lnSpc>
              <a:buBlip>
                <a:blip r:embed="rId3"/>
              </a:buBlip>
              <a:defRPr/>
            </a:pPr>
            <a:r>
              <a:rPr lang="en-AU" sz="2400" dirty="0"/>
              <a:t>Regular performance feedback to all HCW</a:t>
            </a:r>
          </a:p>
          <a:p>
            <a:pPr lvl="1" eaLnBrk="1" hangingPunct="1">
              <a:lnSpc>
                <a:spcPct val="90000"/>
              </a:lnSpc>
              <a:buBlip>
                <a:blip r:embed="rId3"/>
              </a:buBlip>
              <a:defRPr/>
            </a:pPr>
            <a:r>
              <a:rPr lang="en-AU" sz="2400" dirty="0"/>
              <a:t>Sustained improvement in HH compliance and a reduction in HCAI</a:t>
            </a:r>
          </a:p>
          <a:p>
            <a:pPr eaLnBrk="1" hangingPunct="1">
              <a:lnSpc>
                <a:spcPct val="90000"/>
              </a:lnSpc>
              <a:defRPr/>
            </a:pPr>
            <a:endParaRPr lang="en-AU" sz="2400" dirty="0"/>
          </a:p>
          <a:p>
            <a:pPr eaLnBrk="1" hangingPunct="1">
              <a:lnSpc>
                <a:spcPct val="90000"/>
              </a:lnSpc>
              <a:defRPr/>
            </a:pPr>
            <a:endParaRPr lang="en-AU" sz="2400" dirty="0"/>
          </a:p>
          <a:p>
            <a:pPr lvl="1" eaLnBrk="1" hangingPunct="1">
              <a:lnSpc>
                <a:spcPct val="90000"/>
              </a:lnSpc>
              <a:buFontTx/>
              <a:buNone/>
              <a:defRPr/>
            </a:pPr>
            <a:endParaRPr lang="en-AU"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9"/>
          <p:cNvPicPr>
            <a:picLocks noChangeAspect="1" noChangeArrowheads="1"/>
          </p:cNvPicPr>
          <p:nvPr/>
        </p:nvPicPr>
        <p:blipFill>
          <a:blip r:embed="rId3" cstate="print"/>
          <a:srcRect l="610" t="471" r="3049" b="471"/>
          <a:stretch>
            <a:fillRect/>
          </a:stretch>
        </p:blipFill>
        <p:spPr bwMode="auto">
          <a:xfrm>
            <a:off x="1935163" y="215900"/>
            <a:ext cx="4375150" cy="5832475"/>
          </a:xfrm>
          <a:prstGeom prst="rect">
            <a:avLst/>
          </a:prstGeom>
          <a:noFill/>
          <a:ln w="9525">
            <a:noFill/>
            <a:miter lim="800000"/>
            <a:headEnd/>
            <a:tailEnd/>
          </a:ln>
        </p:spPr>
      </p:pic>
      <p:sp>
        <p:nvSpPr>
          <p:cNvPr id="368648" name="Rectangle 8"/>
          <p:cNvSpPr>
            <a:spLocks noChangeArrowheads="1"/>
          </p:cNvSpPr>
          <p:nvPr/>
        </p:nvSpPr>
        <p:spPr bwMode="auto">
          <a:xfrm>
            <a:off x="1940029" y="218601"/>
            <a:ext cx="4319587" cy="5903912"/>
          </a:xfrm>
          <a:prstGeom prst="rect">
            <a:avLst/>
          </a:prstGeom>
          <a:solidFill>
            <a:schemeClr val="bg2">
              <a:alpha val="61960"/>
            </a:schemeClr>
          </a:solidFill>
          <a:ln w="9525">
            <a:noFill/>
            <a:miter lim="800000"/>
            <a:headEnd/>
            <a:tailEnd/>
          </a:ln>
        </p:spPr>
        <p:txBody>
          <a:bodyPr wrap="none" anchor="ctr"/>
          <a:lstStyle/>
          <a:p>
            <a:endParaRPr lang="en-US"/>
          </a:p>
        </p:txBody>
      </p:sp>
      <p:pic>
        <p:nvPicPr>
          <p:cNvPr id="368651" name="Picture 11"/>
          <p:cNvPicPr>
            <a:picLocks noChangeAspect="1" noChangeArrowheads="1"/>
          </p:cNvPicPr>
          <p:nvPr/>
        </p:nvPicPr>
        <p:blipFill>
          <a:blip r:embed="rId4" cstate="print"/>
          <a:srcRect/>
          <a:stretch>
            <a:fillRect/>
          </a:stretch>
        </p:blipFill>
        <p:spPr bwMode="auto">
          <a:xfrm>
            <a:off x="1085850" y="2235200"/>
            <a:ext cx="7086600" cy="25177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8648"/>
                                        </p:tgtEl>
                                        <p:attrNameLst>
                                          <p:attrName>style.visibility</p:attrName>
                                        </p:attrNameLst>
                                      </p:cBhvr>
                                      <p:to>
                                        <p:strVal val="visible"/>
                                      </p:to>
                                    </p:set>
                                    <p:animEffect transition="in" filter="fade">
                                      <p:cBhvr>
                                        <p:cTn id="7" dur="500"/>
                                        <p:tgtEl>
                                          <p:spTgt spid="368648"/>
                                        </p:tgtEl>
                                      </p:cBhvr>
                                    </p:animEffect>
                                  </p:childTnLst>
                                </p:cTn>
                              </p:par>
                              <p:par>
                                <p:cTn id="8" presetID="1" presetClass="entr" presetSubtype="0" fill="hold" nodeType="withEffect">
                                  <p:stCondLst>
                                    <p:cond delay="0"/>
                                  </p:stCondLst>
                                  <p:childTnLst>
                                    <p:set>
                                      <p:cBhvr>
                                        <p:cTn id="9" dur="1" fill="hold">
                                          <p:stCondLst>
                                            <p:cond delay="0"/>
                                          </p:stCondLst>
                                        </p:cTn>
                                        <p:tgtEl>
                                          <p:spTgt spid="3686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WHO Multimodal Strategy</a:t>
            </a:r>
          </a:p>
        </p:txBody>
      </p:sp>
      <p:sp>
        <p:nvSpPr>
          <p:cNvPr id="3" name="Content Placeholder 2"/>
          <p:cNvSpPr>
            <a:spLocks noGrp="1"/>
          </p:cNvSpPr>
          <p:nvPr>
            <p:ph idx="1"/>
          </p:nvPr>
        </p:nvSpPr>
        <p:spPr>
          <a:xfrm>
            <a:off x="323850" y="1125538"/>
            <a:ext cx="8640638" cy="4886325"/>
          </a:xfrm>
        </p:spPr>
        <p:txBody>
          <a:bodyPr/>
          <a:lstStyle/>
          <a:p>
            <a:r>
              <a:rPr lang="en-AU" dirty="0"/>
              <a:t>WHO – World Alliance for Patient Safety Campaign – ‘Clean Care is Safer Care’ launched in 2005</a:t>
            </a:r>
          </a:p>
          <a:p>
            <a:endParaRPr lang="en-AU" dirty="0"/>
          </a:p>
          <a:p>
            <a:r>
              <a:rPr lang="en-AU" dirty="0"/>
              <a:t>Released publication: WHO Guidelines on Hand Hygiene in Healthcare (2009) </a:t>
            </a:r>
          </a:p>
          <a:p>
            <a:pPr lvl="1"/>
            <a:r>
              <a:rPr lang="en-AU" dirty="0"/>
              <a:t>Recommend worldwide introduction of </a:t>
            </a:r>
            <a:br>
              <a:rPr lang="en-AU" dirty="0"/>
            </a:br>
            <a:r>
              <a:rPr lang="en-AU" dirty="0"/>
              <a:t>alcohol based healthcare worker hand hygiene program based on 5 Moments for Hand Hygiene</a:t>
            </a:r>
          </a:p>
          <a:p>
            <a:endParaRPr lang="en-AU" dirty="0"/>
          </a:p>
        </p:txBody>
      </p:sp>
    </p:spTree>
    <p:extLst>
      <p:ext uri="{BB962C8B-B14F-4D97-AF65-F5344CB8AC3E}">
        <p14:creationId xmlns:p14="http://schemas.microsoft.com/office/powerpoint/2010/main" val="649990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WHO Multimodal Strategy</a:t>
            </a:r>
          </a:p>
        </p:txBody>
      </p:sp>
      <p:sp>
        <p:nvSpPr>
          <p:cNvPr id="3" name="Content Placeholder 2"/>
          <p:cNvSpPr>
            <a:spLocks noGrp="1"/>
          </p:cNvSpPr>
          <p:nvPr>
            <p:ph idx="1"/>
          </p:nvPr>
        </p:nvSpPr>
        <p:spPr>
          <a:xfrm>
            <a:off x="395288" y="908720"/>
            <a:ext cx="8445500" cy="4886325"/>
          </a:xfrm>
        </p:spPr>
        <p:txBody>
          <a:bodyPr/>
          <a:lstStyle/>
          <a:p>
            <a:pPr marL="514350" indent="-514350">
              <a:buFont typeface="+mj-lt"/>
              <a:buAutoNum type="arabicPeriod"/>
            </a:pPr>
            <a:r>
              <a:rPr lang="en-AU" sz="2700" dirty="0"/>
              <a:t>System Change</a:t>
            </a:r>
          </a:p>
          <a:p>
            <a:pPr lvl="1">
              <a:spcAft>
                <a:spcPts val="1200"/>
              </a:spcAft>
            </a:pPr>
            <a:r>
              <a:rPr lang="en-AU" sz="2200" dirty="0"/>
              <a:t>Alcohol based hand run at the point of care</a:t>
            </a:r>
          </a:p>
          <a:p>
            <a:pPr marL="514350" indent="-514350">
              <a:buFont typeface="+mj-lt"/>
              <a:buAutoNum type="arabicPeriod" startAt="2"/>
            </a:pPr>
            <a:r>
              <a:rPr lang="en-AU" sz="2700" dirty="0"/>
              <a:t>Education and training</a:t>
            </a:r>
          </a:p>
          <a:p>
            <a:pPr lvl="1">
              <a:spcAft>
                <a:spcPts val="1200"/>
              </a:spcAft>
            </a:pPr>
            <a:r>
              <a:rPr lang="en-AU" sz="2200" dirty="0"/>
              <a:t>When, why &amp; how to perform hand hygiene</a:t>
            </a:r>
          </a:p>
          <a:p>
            <a:pPr marL="514350" indent="-514350">
              <a:buFont typeface="+mj-lt"/>
              <a:buAutoNum type="arabicPeriod" startAt="3"/>
            </a:pPr>
            <a:r>
              <a:rPr lang="en-AU" sz="2700" dirty="0"/>
              <a:t>Monitoring and performance feedback</a:t>
            </a:r>
          </a:p>
          <a:p>
            <a:pPr lvl="1">
              <a:spcAft>
                <a:spcPts val="1200"/>
              </a:spcAft>
            </a:pPr>
            <a:r>
              <a:rPr lang="en-AU" sz="2200" dirty="0"/>
              <a:t>Direct observation – 5 Moments</a:t>
            </a:r>
          </a:p>
          <a:p>
            <a:pPr marL="514350" indent="-514350">
              <a:buFont typeface="+mj-lt"/>
              <a:buAutoNum type="arabicPeriod" startAt="4"/>
            </a:pPr>
            <a:r>
              <a:rPr lang="en-AU" sz="2700" dirty="0"/>
              <a:t>Reminders in the workplace</a:t>
            </a:r>
          </a:p>
          <a:p>
            <a:pPr lvl="1">
              <a:spcAft>
                <a:spcPts val="1200"/>
              </a:spcAft>
            </a:pPr>
            <a:r>
              <a:rPr lang="en-AU" sz="2200" dirty="0"/>
              <a:t>Promotional materials</a:t>
            </a:r>
          </a:p>
          <a:p>
            <a:pPr marL="514350" indent="-514350">
              <a:buFont typeface="+mj-lt"/>
              <a:buAutoNum type="arabicPeriod" startAt="5"/>
            </a:pPr>
            <a:r>
              <a:rPr lang="en-AU" sz="2700" dirty="0"/>
              <a:t>Institutional safety climate</a:t>
            </a:r>
          </a:p>
          <a:p>
            <a:pPr lvl="1"/>
            <a:r>
              <a:rPr lang="en-AU" sz="2200" dirty="0"/>
              <a:t>Embed hand hygiene in all activities</a:t>
            </a:r>
          </a:p>
        </p:txBody>
      </p:sp>
    </p:spTree>
    <p:extLst>
      <p:ext uri="{BB962C8B-B14F-4D97-AF65-F5344CB8AC3E}">
        <p14:creationId xmlns:p14="http://schemas.microsoft.com/office/powerpoint/2010/main" val="3550975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WHO Multimodal Strategy</a:t>
            </a:r>
          </a:p>
        </p:txBody>
      </p:sp>
      <p:sp>
        <p:nvSpPr>
          <p:cNvPr id="3" name="Content Placeholder 2"/>
          <p:cNvSpPr>
            <a:spLocks noGrp="1"/>
          </p:cNvSpPr>
          <p:nvPr>
            <p:ph idx="1"/>
          </p:nvPr>
        </p:nvSpPr>
        <p:spPr>
          <a:xfrm>
            <a:off x="395288" y="908720"/>
            <a:ext cx="8445500" cy="4886325"/>
          </a:xfrm>
        </p:spPr>
        <p:txBody>
          <a:bodyPr/>
          <a:lstStyle/>
          <a:p>
            <a:pPr marL="514350" indent="-514350">
              <a:buFont typeface="+mj-lt"/>
              <a:buAutoNum type="arabicPeriod"/>
            </a:pPr>
            <a:r>
              <a:rPr lang="en-AU" sz="2700" dirty="0"/>
              <a:t>System Change</a:t>
            </a:r>
          </a:p>
          <a:p>
            <a:pPr lvl="1">
              <a:spcAft>
                <a:spcPts val="1200"/>
              </a:spcAft>
            </a:pPr>
            <a:r>
              <a:rPr lang="en-AU" sz="2200" dirty="0"/>
              <a:t>Alcohol based hand run at the point of care</a:t>
            </a:r>
            <a:endParaRPr lang="en-AU" sz="2200" b="1" dirty="0"/>
          </a:p>
          <a:p>
            <a:pPr marL="514350" indent="-514350">
              <a:buFont typeface="+mj-lt"/>
              <a:buAutoNum type="arabicPeriod" startAt="2"/>
            </a:pPr>
            <a:r>
              <a:rPr lang="en-AU" sz="2700" dirty="0"/>
              <a:t>Education and training</a:t>
            </a:r>
          </a:p>
          <a:p>
            <a:pPr lvl="1">
              <a:spcAft>
                <a:spcPts val="1200"/>
              </a:spcAft>
            </a:pPr>
            <a:r>
              <a:rPr lang="en-AU" sz="2200" dirty="0"/>
              <a:t>When, why &amp; how to perform hand hygiene</a:t>
            </a:r>
          </a:p>
          <a:p>
            <a:pPr marL="514350" indent="-514350">
              <a:buFont typeface="+mj-lt"/>
              <a:buAutoNum type="arabicPeriod" startAt="3"/>
            </a:pPr>
            <a:r>
              <a:rPr lang="en-AU" sz="2700" dirty="0"/>
              <a:t>Monitoring and performance feedback</a:t>
            </a:r>
          </a:p>
          <a:p>
            <a:pPr lvl="1">
              <a:spcAft>
                <a:spcPts val="1200"/>
              </a:spcAft>
            </a:pPr>
            <a:r>
              <a:rPr lang="en-AU" sz="2200" dirty="0"/>
              <a:t>Direct observation – 5 Moments</a:t>
            </a:r>
          </a:p>
          <a:p>
            <a:pPr marL="514350" indent="-514350">
              <a:buFont typeface="+mj-lt"/>
              <a:buAutoNum type="arabicPeriod" startAt="4"/>
            </a:pPr>
            <a:r>
              <a:rPr lang="en-AU" sz="2700" dirty="0"/>
              <a:t>Reminders in the workplace</a:t>
            </a:r>
          </a:p>
          <a:p>
            <a:pPr lvl="1">
              <a:spcAft>
                <a:spcPts val="1200"/>
              </a:spcAft>
            </a:pPr>
            <a:r>
              <a:rPr lang="en-AU" sz="2200" dirty="0"/>
              <a:t>Promotional materials</a:t>
            </a:r>
          </a:p>
          <a:p>
            <a:pPr marL="514350" indent="-514350">
              <a:buFont typeface="+mj-lt"/>
              <a:buAutoNum type="arabicPeriod" startAt="5"/>
            </a:pPr>
            <a:r>
              <a:rPr lang="en-AU" sz="2700" dirty="0"/>
              <a:t>Institutional safety climate</a:t>
            </a:r>
          </a:p>
          <a:p>
            <a:pPr lvl="1"/>
            <a:r>
              <a:rPr lang="en-AU" sz="2200" dirty="0"/>
              <a:t>Embed hand hygiene in all activities</a:t>
            </a:r>
          </a:p>
        </p:txBody>
      </p:sp>
      <p:sp>
        <p:nvSpPr>
          <p:cNvPr id="4" name="TextBox 3"/>
          <p:cNvSpPr txBox="1"/>
          <p:nvPr/>
        </p:nvSpPr>
        <p:spPr>
          <a:xfrm>
            <a:off x="6804248" y="908719"/>
            <a:ext cx="2088232" cy="769441"/>
          </a:xfrm>
          <a:prstGeom prst="rect">
            <a:avLst/>
          </a:prstGeom>
          <a:solidFill>
            <a:schemeClr val="bg1"/>
          </a:solidFill>
        </p:spPr>
        <p:txBody>
          <a:bodyPr wrap="square" rtlCol="0">
            <a:spAutoFit/>
          </a:bodyPr>
          <a:lstStyle/>
          <a:p>
            <a:r>
              <a:rPr lang="en-AU" sz="4400" dirty="0">
                <a:solidFill>
                  <a:srgbClr val="000000"/>
                </a:solidFill>
              </a:rPr>
              <a:t>Build</a:t>
            </a:r>
          </a:p>
        </p:txBody>
      </p:sp>
      <p:sp>
        <p:nvSpPr>
          <p:cNvPr id="5" name="TextBox 4"/>
          <p:cNvSpPr txBox="1"/>
          <p:nvPr/>
        </p:nvSpPr>
        <p:spPr>
          <a:xfrm>
            <a:off x="6732240" y="1916831"/>
            <a:ext cx="2232248" cy="769441"/>
          </a:xfrm>
          <a:prstGeom prst="rect">
            <a:avLst/>
          </a:prstGeom>
          <a:solidFill>
            <a:schemeClr val="bg1"/>
          </a:solidFill>
        </p:spPr>
        <p:txBody>
          <a:bodyPr wrap="square" rtlCol="0">
            <a:spAutoFit/>
          </a:bodyPr>
          <a:lstStyle/>
          <a:p>
            <a:r>
              <a:rPr lang="en-AU" sz="4400" dirty="0">
                <a:solidFill>
                  <a:srgbClr val="000000"/>
                </a:solidFill>
              </a:rPr>
              <a:t>Teach</a:t>
            </a:r>
          </a:p>
        </p:txBody>
      </p:sp>
      <p:sp>
        <p:nvSpPr>
          <p:cNvPr id="6" name="TextBox 5"/>
          <p:cNvSpPr txBox="1"/>
          <p:nvPr/>
        </p:nvSpPr>
        <p:spPr>
          <a:xfrm>
            <a:off x="6516216" y="3379639"/>
            <a:ext cx="2376264" cy="769441"/>
          </a:xfrm>
          <a:prstGeom prst="rect">
            <a:avLst/>
          </a:prstGeom>
          <a:solidFill>
            <a:schemeClr val="bg1"/>
          </a:solidFill>
        </p:spPr>
        <p:txBody>
          <a:bodyPr wrap="square" rtlCol="0">
            <a:spAutoFit/>
          </a:bodyPr>
          <a:lstStyle/>
          <a:p>
            <a:r>
              <a:rPr lang="en-AU" sz="4400" dirty="0">
                <a:solidFill>
                  <a:srgbClr val="000000"/>
                </a:solidFill>
              </a:rPr>
              <a:t>Measure</a:t>
            </a:r>
          </a:p>
        </p:txBody>
      </p:sp>
      <p:sp>
        <p:nvSpPr>
          <p:cNvPr id="7" name="TextBox 6"/>
          <p:cNvSpPr txBox="1"/>
          <p:nvPr/>
        </p:nvSpPr>
        <p:spPr>
          <a:xfrm>
            <a:off x="7020272" y="4221088"/>
            <a:ext cx="1224136" cy="769441"/>
          </a:xfrm>
          <a:prstGeom prst="rect">
            <a:avLst/>
          </a:prstGeom>
          <a:solidFill>
            <a:schemeClr val="bg1"/>
          </a:solidFill>
        </p:spPr>
        <p:txBody>
          <a:bodyPr wrap="square" rtlCol="0">
            <a:spAutoFit/>
          </a:bodyPr>
          <a:lstStyle/>
          <a:p>
            <a:r>
              <a:rPr lang="en-AU" sz="4400" dirty="0">
                <a:solidFill>
                  <a:srgbClr val="000000"/>
                </a:solidFill>
              </a:rPr>
              <a:t>Sell</a:t>
            </a:r>
          </a:p>
        </p:txBody>
      </p:sp>
      <p:sp>
        <p:nvSpPr>
          <p:cNvPr id="8" name="TextBox 7"/>
          <p:cNvSpPr txBox="1"/>
          <p:nvPr/>
        </p:nvSpPr>
        <p:spPr>
          <a:xfrm>
            <a:off x="7020272" y="5157192"/>
            <a:ext cx="1368152" cy="769441"/>
          </a:xfrm>
          <a:prstGeom prst="rect">
            <a:avLst/>
          </a:prstGeom>
          <a:solidFill>
            <a:schemeClr val="bg1"/>
          </a:solidFill>
        </p:spPr>
        <p:txBody>
          <a:bodyPr wrap="square" rtlCol="0">
            <a:spAutoFit/>
          </a:bodyPr>
          <a:lstStyle/>
          <a:p>
            <a:r>
              <a:rPr lang="en-AU" sz="4400" dirty="0">
                <a:solidFill>
                  <a:srgbClr val="000000"/>
                </a:solidFill>
              </a:rPr>
              <a:t>Live</a:t>
            </a:r>
          </a:p>
        </p:txBody>
      </p:sp>
    </p:spTree>
    <p:extLst>
      <p:ext uri="{BB962C8B-B14F-4D97-AF65-F5344CB8AC3E}">
        <p14:creationId xmlns:p14="http://schemas.microsoft.com/office/powerpoint/2010/main" val="3733078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95288" y="0"/>
            <a:ext cx="8229600" cy="1143000"/>
          </a:xfrm>
        </p:spPr>
        <p:txBody>
          <a:bodyPr/>
          <a:lstStyle/>
          <a:p>
            <a:pPr eaLnBrk="1" hangingPunct="1"/>
            <a:r>
              <a:rPr lang="en-AU" sz="3600" dirty="0"/>
              <a:t>Brief History of Hand Hygiene  </a:t>
            </a:r>
          </a:p>
        </p:txBody>
      </p:sp>
      <p:sp>
        <p:nvSpPr>
          <p:cNvPr id="17411" name="Content Placeholder 2"/>
          <p:cNvSpPr>
            <a:spLocks noGrp="1"/>
          </p:cNvSpPr>
          <p:nvPr>
            <p:ph idx="1"/>
          </p:nvPr>
        </p:nvSpPr>
        <p:spPr>
          <a:xfrm>
            <a:off x="323528" y="980728"/>
            <a:ext cx="8640960" cy="5112568"/>
          </a:xfrm>
        </p:spPr>
        <p:txBody>
          <a:bodyPr/>
          <a:lstStyle/>
          <a:p>
            <a:pPr eaLnBrk="1" hangingPunct="1">
              <a:lnSpc>
                <a:spcPct val="90000"/>
              </a:lnSpc>
              <a:defRPr/>
            </a:pPr>
            <a:endParaRPr lang="en-AU" sz="2400" dirty="0"/>
          </a:p>
          <a:p>
            <a:pPr eaLnBrk="1" hangingPunct="1">
              <a:lnSpc>
                <a:spcPct val="90000"/>
              </a:lnSpc>
              <a:spcBef>
                <a:spcPts val="0"/>
              </a:spcBef>
              <a:buBlip>
                <a:blip r:embed="rId3"/>
              </a:buBlip>
              <a:defRPr/>
            </a:pPr>
            <a:r>
              <a:rPr lang="en-AU" sz="2400" dirty="0">
                <a:latin typeface="+mn-lt"/>
              </a:rPr>
              <a:t>2001 - Austin Hospital -  Operation Clean Start</a:t>
            </a:r>
          </a:p>
          <a:p>
            <a:pPr lvl="1" eaLnBrk="1" hangingPunct="1">
              <a:lnSpc>
                <a:spcPct val="90000"/>
              </a:lnSpc>
              <a:spcBef>
                <a:spcPts val="0"/>
              </a:spcBef>
              <a:buBlip>
                <a:blip r:embed="rId3"/>
              </a:buBlip>
              <a:defRPr/>
            </a:pPr>
            <a:r>
              <a:rPr lang="en-AU" sz="2000" dirty="0">
                <a:latin typeface="+mn-lt"/>
              </a:rPr>
              <a:t>Based on Geneva model</a:t>
            </a:r>
          </a:p>
          <a:p>
            <a:pPr lvl="1" eaLnBrk="1" hangingPunct="1">
              <a:lnSpc>
                <a:spcPct val="90000"/>
              </a:lnSpc>
              <a:spcBef>
                <a:spcPts val="0"/>
              </a:spcBef>
              <a:buBlip>
                <a:blip r:embed="rId3"/>
              </a:buBlip>
              <a:defRPr/>
            </a:pPr>
            <a:r>
              <a:rPr lang="en-AU" sz="2000" dirty="0" err="1">
                <a:latin typeface="+mn-lt"/>
              </a:rPr>
              <a:t>Signif</a:t>
            </a:r>
            <a:r>
              <a:rPr lang="en-AU" sz="2000" dirty="0">
                <a:latin typeface="+mn-lt"/>
              </a:rPr>
              <a:t>. reduction in MRSA isolates, bacteraemias and ESBLs</a:t>
            </a:r>
          </a:p>
          <a:p>
            <a:pPr eaLnBrk="1" hangingPunct="1">
              <a:lnSpc>
                <a:spcPct val="90000"/>
              </a:lnSpc>
              <a:spcBef>
                <a:spcPts val="0"/>
              </a:spcBef>
              <a:buBlip>
                <a:blip r:embed="rId3"/>
              </a:buBlip>
              <a:defRPr/>
            </a:pPr>
            <a:endParaRPr lang="en-AU" sz="2400" dirty="0">
              <a:latin typeface="+mn-lt"/>
            </a:endParaRPr>
          </a:p>
          <a:p>
            <a:pPr eaLnBrk="1" hangingPunct="1">
              <a:lnSpc>
                <a:spcPct val="90000"/>
              </a:lnSpc>
              <a:spcBef>
                <a:spcPts val="0"/>
              </a:spcBef>
              <a:buBlip>
                <a:blip r:embed="rId3"/>
              </a:buBlip>
              <a:defRPr/>
            </a:pPr>
            <a:r>
              <a:rPr lang="en-AU" sz="2400" dirty="0">
                <a:latin typeface="+mn-lt"/>
              </a:rPr>
              <a:t>2004 - Victorian Quality Council (VQC)</a:t>
            </a:r>
          </a:p>
          <a:p>
            <a:pPr lvl="1" eaLnBrk="1" hangingPunct="1">
              <a:lnSpc>
                <a:spcPct val="90000"/>
              </a:lnSpc>
              <a:spcBef>
                <a:spcPts val="0"/>
              </a:spcBef>
              <a:buBlip>
                <a:blip r:embed="rId3"/>
              </a:buBlip>
              <a:defRPr/>
            </a:pPr>
            <a:r>
              <a:rPr lang="en-AU" sz="2000" dirty="0">
                <a:latin typeface="+mn-lt"/>
              </a:rPr>
              <a:t>Pilot project launched at 6 sites </a:t>
            </a:r>
          </a:p>
          <a:p>
            <a:pPr lvl="1" eaLnBrk="1" hangingPunct="1">
              <a:lnSpc>
                <a:spcPct val="90000"/>
              </a:lnSpc>
              <a:spcBef>
                <a:spcPts val="0"/>
              </a:spcBef>
              <a:buBlip>
                <a:blip r:embed="rId3"/>
              </a:buBlip>
              <a:defRPr/>
            </a:pPr>
            <a:r>
              <a:rPr lang="en-AU" sz="2000" dirty="0">
                <a:latin typeface="+mn-lt"/>
              </a:rPr>
              <a:t>Followed by Phase 1 &amp; 2 roll out across state</a:t>
            </a:r>
          </a:p>
          <a:p>
            <a:pPr lvl="1" eaLnBrk="1" hangingPunct="1">
              <a:lnSpc>
                <a:spcPct val="90000"/>
              </a:lnSpc>
              <a:spcBef>
                <a:spcPts val="0"/>
              </a:spcBef>
              <a:buBlip>
                <a:blip r:embed="rId3"/>
              </a:buBlip>
              <a:defRPr/>
            </a:pPr>
            <a:endParaRPr lang="en-AU" sz="2000" dirty="0">
              <a:latin typeface="+mn-lt"/>
            </a:endParaRPr>
          </a:p>
          <a:p>
            <a:pPr eaLnBrk="1" hangingPunct="1">
              <a:lnSpc>
                <a:spcPct val="90000"/>
              </a:lnSpc>
              <a:spcBef>
                <a:spcPts val="0"/>
              </a:spcBef>
              <a:buBlip>
                <a:blip r:embed="rId3"/>
              </a:buBlip>
              <a:defRPr/>
            </a:pPr>
            <a:r>
              <a:rPr lang="en-AU" sz="2400" dirty="0">
                <a:latin typeface="+mn-lt"/>
              </a:rPr>
              <a:t>2007 - Hand Hygiene Victoria (HHV)</a:t>
            </a:r>
          </a:p>
          <a:p>
            <a:pPr lvl="1" eaLnBrk="1" hangingPunct="1">
              <a:lnSpc>
                <a:spcPct val="90000"/>
              </a:lnSpc>
              <a:spcBef>
                <a:spcPts val="0"/>
              </a:spcBef>
              <a:buBlip>
                <a:blip r:embed="rId3"/>
              </a:buBlip>
              <a:defRPr/>
            </a:pPr>
            <a:r>
              <a:rPr lang="en-AU" sz="2000" dirty="0">
                <a:latin typeface="+mn-lt"/>
              </a:rPr>
              <a:t>All Vic acute Public facilities funded by DOH to participate</a:t>
            </a:r>
          </a:p>
          <a:p>
            <a:pPr lvl="1" eaLnBrk="1" hangingPunct="1">
              <a:lnSpc>
                <a:spcPct val="90000"/>
              </a:lnSpc>
              <a:spcBef>
                <a:spcPts val="0"/>
              </a:spcBef>
              <a:buBlip>
                <a:blip r:embed="rId3"/>
              </a:buBlip>
              <a:defRPr/>
            </a:pPr>
            <a:r>
              <a:rPr lang="en-AU" sz="2000" dirty="0" err="1">
                <a:latin typeface="+mn-lt"/>
              </a:rPr>
              <a:t>Signif</a:t>
            </a:r>
            <a:r>
              <a:rPr lang="en-AU" sz="2000" dirty="0">
                <a:latin typeface="+mn-lt"/>
              </a:rPr>
              <a:t>. improved HHC and reduced rates MRSA</a:t>
            </a:r>
          </a:p>
          <a:p>
            <a:pPr lvl="1" eaLnBrk="1" hangingPunct="1">
              <a:lnSpc>
                <a:spcPct val="90000"/>
              </a:lnSpc>
              <a:spcBef>
                <a:spcPts val="0"/>
              </a:spcBef>
              <a:buBlip>
                <a:blip r:embed="rId3"/>
              </a:buBlip>
              <a:defRPr/>
            </a:pPr>
            <a:endParaRPr lang="en-AU" sz="1800" dirty="0">
              <a:latin typeface="+mn-lt"/>
            </a:endParaRPr>
          </a:p>
          <a:p>
            <a:pPr eaLnBrk="1" hangingPunct="1">
              <a:lnSpc>
                <a:spcPct val="90000"/>
              </a:lnSpc>
              <a:spcBef>
                <a:spcPts val="0"/>
              </a:spcBef>
              <a:buBlip>
                <a:blip r:embed="rId3"/>
              </a:buBlip>
              <a:defRPr/>
            </a:pPr>
            <a:r>
              <a:rPr lang="en-AU" sz="2400" dirty="0">
                <a:latin typeface="+mn-lt"/>
              </a:rPr>
              <a:t>2008 – Australian Commission on Safety and Quality in Healthcare (ACSQHC) instigated the National Hand Hygiene Initiative</a:t>
            </a:r>
          </a:p>
          <a:p>
            <a:pPr eaLnBrk="1" hangingPunct="1">
              <a:lnSpc>
                <a:spcPct val="90000"/>
              </a:lnSpc>
              <a:defRPr/>
            </a:pPr>
            <a:endParaRPr lang="en-AU" sz="2400" dirty="0"/>
          </a:p>
          <a:p>
            <a:pPr lvl="1" eaLnBrk="1" hangingPunct="1">
              <a:lnSpc>
                <a:spcPct val="90000"/>
              </a:lnSpc>
              <a:defRPr/>
            </a:pPr>
            <a:endParaRPr lang="en-AU" sz="2000" dirty="0"/>
          </a:p>
        </p:txBody>
      </p:sp>
    </p:spTree>
  </p:cSld>
  <p:clrMapOvr>
    <a:masterClrMapping/>
  </p:clrMapOvr>
</p:sld>
</file>

<file path=ppt/theme/theme1.xml><?xml version="1.0" encoding="utf-8"?>
<a:theme xmlns:a="http://schemas.openxmlformats.org/drawingml/2006/main" name="1_HHA Presentation Template">
  <a:themeElements>
    <a:clrScheme name="1_HHA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HHA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HHA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HHA 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HHA 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HHA 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HHA 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HHA Presentatio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HHA 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HHA 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HHA 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HHA 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HHA 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ew HHA talks design template">
  <a:themeElements>
    <a:clrScheme name="New HHA talk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ew HHA talks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w HHA talk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 HHA talk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 HHA talk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 HHA talk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 HHA talk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 HHA talk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 HHA talk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 HHA talk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 HHA talk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 HHA talk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 HHA talk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 HHA talk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AF382A062AD647AA64028EB6419987" ma:contentTypeVersion="11" ma:contentTypeDescription="Create a new document." ma:contentTypeScope="" ma:versionID="e5052cbc5c8ec5edf19450b069ca8500">
  <xsd:schema xmlns:xsd="http://www.w3.org/2001/XMLSchema" xmlns:xs="http://www.w3.org/2001/XMLSchema" xmlns:p="http://schemas.microsoft.com/office/2006/metadata/properties" xmlns:ns2="719def93-22ce-40a0-bcf5-d3e27c8029ec" xmlns:ns3="effdf2cc-b12a-41f2-91a6-814341b6a5c2" targetNamespace="http://schemas.microsoft.com/office/2006/metadata/properties" ma:root="true" ma:fieldsID="f4a05585b1d6ca3eb348014d51f3285c" ns2:_="" ns3:_="">
    <xsd:import namespace="719def93-22ce-40a0-bcf5-d3e27c8029ec"/>
    <xsd:import namespace="effdf2cc-b12a-41f2-91a6-814341b6a5c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9def93-22ce-40a0-bcf5-d3e27c8029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ffdf2cc-b12a-41f2-91a6-814341b6a5c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B98888C-5C60-47C4-BB68-61B1A3740A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9def93-22ce-40a0-bcf5-d3e27c8029ec"/>
    <ds:schemaRef ds:uri="effdf2cc-b12a-41f2-91a6-814341b6a5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D6C1FC-CFA8-42B3-90B0-A9E65F4BE8F2}">
  <ds:schemaRefs>
    <ds:schemaRef ds:uri="http://schemas.microsoft.com/sharepoint/v3/contenttype/forms"/>
  </ds:schemaRefs>
</ds:datastoreItem>
</file>

<file path=customXml/itemProps3.xml><?xml version="1.0" encoding="utf-8"?>
<ds:datastoreItem xmlns:ds="http://schemas.openxmlformats.org/officeDocument/2006/customXml" ds:itemID="{377A93A3-4233-4866-B5DA-2268E0591915}">
  <ds:schemaRefs>
    <ds:schemaRef ds:uri="http://schemas.microsoft.com/office/2006/documentManagement/types"/>
    <ds:schemaRef ds:uri="http://purl.org/dc/dcmitype/"/>
    <ds:schemaRef ds:uri="http://schemas.openxmlformats.org/package/2006/metadata/core-properties"/>
    <ds:schemaRef ds:uri="http://purl.org/dc/elements/1.1/"/>
    <ds:schemaRef ds:uri="http://www.w3.org/XML/1998/namespace"/>
    <ds:schemaRef ds:uri="http://schemas.microsoft.com/office/2006/metadata/properties"/>
    <ds:schemaRef ds:uri="719def93-22ce-40a0-bcf5-d3e27c8029ec"/>
    <ds:schemaRef ds:uri="http://schemas.microsoft.com/office/infopath/2007/PartnerControls"/>
    <ds:schemaRef ds:uri="effdf2cc-b12a-41f2-91a6-814341b6a5c2"/>
    <ds:schemaRef ds:uri="http://purl.org/dc/terms/"/>
  </ds:schemaRefs>
</ds:datastoreItem>
</file>

<file path=docProps/app.xml><?xml version="1.0" encoding="utf-8"?>
<Properties xmlns="http://schemas.openxmlformats.org/officeDocument/2006/extended-properties" xmlns:vt="http://schemas.openxmlformats.org/officeDocument/2006/docPropsVTypes">
  <Template>HHA_phil</Template>
  <TotalTime>4155</TotalTime>
  <Words>1007</Words>
  <Application>Microsoft Office PowerPoint</Application>
  <PresentationFormat>On-screen Show (4:3)</PresentationFormat>
  <Paragraphs>162</Paragraphs>
  <Slides>22</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Arial</vt:lpstr>
      <vt:lpstr>Arial Black</vt:lpstr>
      <vt:lpstr>Calibri</vt:lpstr>
      <vt:lpstr>1_HHA Presentation Template</vt:lpstr>
      <vt:lpstr>New HHA talks design template</vt:lpstr>
      <vt:lpstr> </vt:lpstr>
      <vt:lpstr>Background</vt:lpstr>
      <vt:lpstr>Brief History of Hand Hygiene </vt:lpstr>
      <vt:lpstr>Brief History of Hand Hygiene </vt:lpstr>
      <vt:lpstr>PowerPoint Presentation</vt:lpstr>
      <vt:lpstr>WHO Multimodal Strategy</vt:lpstr>
      <vt:lpstr>WHO Multimodal Strategy</vt:lpstr>
      <vt:lpstr>WHO Multimodal Strategy</vt:lpstr>
      <vt:lpstr>Brief History of Hand Hygiene  </vt:lpstr>
      <vt:lpstr>Austin Hospital</vt:lpstr>
      <vt:lpstr>Hand Hygiene Victoria</vt:lpstr>
      <vt:lpstr>HHA 2 Year Results</vt:lpstr>
      <vt:lpstr>HHA 2yr Results</vt:lpstr>
      <vt:lpstr>HHA 2yr Results</vt:lpstr>
      <vt:lpstr>HH Program Challenges</vt:lpstr>
      <vt:lpstr>Measuring Performance</vt:lpstr>
      <vt:lpstr>Is 100% Compliance required?</vt:lpstr>
      <vt:lpstr>HHC and Infections</vt:lpstr>
      <vt:lpstr>The Lancet</vt:lpstr>
      <vt:lpstr>Workshop Objectives</vt:lpstr>
      <vt:lpstr>Partnering to Heal</vt:lpstr>
      <vt:lpstr>Partnering to Heal</vt:lpstr>
    </vt:vector>
  </TitlesOfParts>
  <Company>Austin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National Hand Hygiene Initiative</dc:title>
  <dc:creator>russpl</dc:creator>
  <cp:lastModifiedBy>RYAN, Kate</cp:lastModifiedBy>
  <cp:revision>221</cp:revision>
  <dcterms:created xsi:type="dcterms:W3CDTF">2008-10-02T05:52:19Z</dcterms:created>
  <dcterms:modified xsi:type="dcterms:W3CDTF">2023-08-08T01:36:16Z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0x01010072AF382A062AD647AA64028EB6419987</vt:lpwstr>
  </property>
  <property fmtid="{D5CDD505-2E9C-101B-9397-08002B2CF9AE}" pid="3" name="Order">
    <vt:r8>100</vt:r8>
  </property>
</Properties>
</file>